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76" r:id="rId2"/>
    <p:sldId id="256" r:id="rId3"/>
    <p:sldId id="273" r:id="rId4"/>
    <p:sldId id="258" r:id="rId5"/>
    <p:sldId id="259" r:id="rId6"/>
    <p:sldId id="272" r:id="rId7"/>
    <p:sldId id="261" r:id="rId8"/>
    <p:sldId id="269" r:id="rId9"/>
    <p:sldId id="263" r:id="rId10"/>
    <p:sldId id="274" r:id="rId11"/>
    <p:sldId id="268" r:id="rId12"/>
  </p:sldIdLst>
  <p:sldSz cx="12192000" cy="6858000"/>
  <p:notesSz cx="6858000" cy="9144000"/>
  <p:embeddedFontLst>
    <p:embeddedFont>
      <p:font typeface="SVN-Poky's" panose="020B0604020202020204" charset="0"/>
      <p:regular r:id="rId14"/>
    </p:embeddedFont>
    <p:embeddedFont>
      <p:font typeface="Arial Rounded MT Bold" panose="020F0704030504030204" pitchFamily="34" charset="0"/>
      <p:regular r:id="rId15"/>
    </p:embeddedFont>
    <p:embeddedFont>
      <p:font typeface="SVN-Hole Hearted" panose="020B0604020202020204" charset="0"/>
      <p:regular r:id="rId16"/>
    </p:embeddedFont>
    <p:embeddedFont>
      <p:font typeface="UTM Cookies" panose="02040603050506020204" pitchFamily="18" charset="0"/>
      <p:regular r:id="rId17"/>
    </p:embeddedFont>
    <p:embeddedFont>
      <p:font typeface="Arial Unicode MS" panose="020B0604020202020204" pitchFamily="34" charset="-128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Broadway" panose="04040905080B02020502" pitchFamily="82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FF5E7-6EC5-48ED-8AD2-32A1BFB03CC2}" v="153" dt="2022-08-02T04:41:07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38" autoAdjust="0"/>
  </p:normalViewPr>
  <p:slideViewPr>
    <p:cSldViewPr snapToGrid="0">
      <p:cViewPr varScale="1">
        <p:scale>
          <a:sx n="69" d="100"/>
          <a:sy n="69" d="100"/>
        </p:scale>
        <p:origin x="95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E2FFF5E7-6EC5-48ED-8AD2-32A1BFB03CC2}"/>
    <pc:docChg chg="undo custSel addSld modSld sldOrd modMainMaster">
      <pc:chgData name="NGUYEN PHAM ANH THU" userId="baf72463-252b-4d5f-a6ca-5a6327a9888d" providerId="ADAL" clId="{E2FFF5E7-6EC5-48ED-8AD2-32A1BFB03CC2}" dt="2022-08-02T04:41:12.646" v="1592" actId="1076"/>
      <pc:docMkLst>
        <pc:docMk/>
      </pc:docMkLst>
      <pc:sldChg chg="modTransition">
        <pc:chgData name="NGUYEN PHAM ANH THU" userId="baf72463-252b-4d5f-a6ca-5a6327a9888d" providerId="ADAL" clId="{E2FFF5E7-6EC5-48ED-8AD2-32A1BFB03CC2}" dt="2022-08-02T04:13:54.099" v="1554"/>
        <pc:sldMkLst>
          <pc:docMk/>
          <pc:sldMk cId="638290730" sldId="256"/>
        </pc:sldMkLst>
      </pc:sldChg>
      <pc:sldChg chg="addSp delSp modSp mod modTransition delAnim modAnim">
        <pc:chgData name="NGUYEN PHAM ANH THU" userId="baf72463-252b-4d5f-a6ca-5a6327a9888d" providerId="ADAL" clId="{E2FFF5E7-6EC5-48ED-8AD2-32A1BFB03CC2}" dt="2022-08-02T04:13:54.099" v="1554"/>
        <pc:sldMkLst>
          <pc:docMk/>
          <pc:sldMk cId="3071799612" sldId="257"/>
        </pc:sldMkLst>
        <pc:spChg chg="mod">
          <ac:chgData name="NGUYEN PHAM ANH THU" userId="baf72463-252b-4d5f-a6ca-5a6327a9888d" providerId="ADAL" clId="{E2FFF5E7-6EC5-48ED-8AD2-32A1BFB03CC2}" dt="2022-08-02T03:59:31.440" v="942"/>
          <ac:spMkLst>
            <pc:docMk/>
            <pc:sldMk cId="3071799612" sldId="257"/>
            <ac:spMk id="19" creationId="{57E40266-BFF8-33A6-3709-31E31D46F65D}"/>
          </ac:spMkLst>
        </pc:spChg>
        <pc:grpChg chg="add del mod">
          <ac:chgData name="NGUYEN PHAM ANH THU" userId="baf72463-252b-4d5f-a6ca-5a6327a9888d" providerId="ADAL" clId="{E2FFF5E7-6EC5-48ED-8AD2-32A1BFB03CC2}" dt="2022-08-02T03:59:32.487" v="943" actId="478"/>
          <ac:grpSpMkLst>
            <pc:docMk/>
            <pc:sldMk cId="3071799612" sldId="257"/>
            <ac:grpSpMk id="18" creationId="{9B25C812-FCD6-452E-722F-9CE2F17EB897}"/>
          </ac:grpSpMkLst>
        </pc:grpChg>
        <pc:grpChg chg="mod">
          <ac:chgData name="NGUYEN PHAM ANH THU" userId="baf72463-252b-4d5f-a6ca-5a6327a9888d" providerId="ADAL" clId="{E2FFF5E7-6EC5-48ED-8AD2-32A1BFB03CC2}" dt="2022-08-02T03:59:31.440" v="942"/>
          <ac:grpSpMkLst>
            <pc:docMk/>
            <pc:sldMk cId="3071799612" sldId="257"/>
            <ac:grpSpMk id="20" creationId="{A6A0B3CC-0DE1-625D-F381-7D1B9516818B}"/>
          </ac:grpSpMkLst>
        </pc:grpChg>
        <pc:picChg chg="mod">
          <ac:chgData name="NGUYEN PHAM ANH THU" userId="baf72463-252b-4d5f-a6ca-5a6327a9888d" providerId="ADAL" clId="{E2FFF5E7-6EC5-48ED-8AD2-32A1BFB03CC2}" dt="2022-08-02T03:59:31.440" v="942"/>
          <ac:picMkLst>
            <pc:docMk/>
            <pc:sldMk cId="3071799612" sldId="257"/>
            <ac:picMk id="21" creationId="{1A4689B5-8B70-0BE4-D696-CDCF33B04E47}"/>
          </ac:picMkLst>
        </pc:picChg>
        <pc:picChg chg="mod">
          <ac:chgData name="NGUYEN PHAM ANH THU" userId="baf72463-252b-4d5f-a6ca-5a6327a9888d" providerId="ADAL" clId="{E2FFF5E7-6EC5-48ED-8AD2-32A1BFB03CC2}" dt="2022-08-02T03:59:31.440" v="942"/>
          <ac:picMkLst>
            <pc:docMk/>
            <pc:sldMk cId="3071799612" sldId="257"/>
            <ac:picMk id="22" creationId="{26BBBFCE-6A6E-A144-8482-E86AD3E67EFF}"/>
          </ac:picMkLst>
        </pc:picChg>
      </pc:sldChg>
      <pc:sldChg chg="addSp modSp mod modTransition modAnim">
        <pc:chgData name="NGUYEN PHAM ANH THU" userId="baf72463-252b-4d5f-a6ca-5a6327a9888d" providerId="ADAL" clId="{E2FFF5E7-6EC5-48ED-8AD2-32A1BFB03CC2}" dt="2022-08-02T04:15:04.972" v="1564"/>
        <pc:sldMkLst>
          <pc:docMk/>
          <pc:sldMk cId="2882191100" sldId="258"/>
        </pc:sldMkLst>
        <pc:spChg chg="add mod">
          <ac:chgData name="NGUYEN PHAM ANH THU" userId="baf72463-252b-4d5f-a6ca-5a6327a9888d" providerId="ADAL" clId="{E2FFF5E7-6EC5-48ED-8AD2-32A1BFB03CC2}" dt="2022-08-02T03:24:44.980" v="235" actId="1076"/>
          <ac:spMkLst>
            <pc:docMk/>
            <pc:sldMk cId="2882191100" sldId="258"/>
            <ac:spMk id="7" creationId="{298A7645-8B71-1944-E210-563ADD294EDB}"/>
          </ac:spMkLst>
        </pc:spChg>
        <pc:picChg chg="mod">
          <ac:chgData name="NGUYEN PHAM ANH THU" userId="baf72463-252b-4d5f-a6ca-5a6327a9888d" providerId="ADAL" clId="{E2FFF5E7-6EC5-48ED-8AD2-32A1BFB03CC2}" dt="2022-08-02T04:14:35.263" v="1557"/>
          <ac:picMkLst>
            <pc:docMk/>
            <pc:sldMk cId="2882191100" sldId="258"/>
            <ac:picMk id="6" creationId="{4E1F1304-D4F1-6072-8D99-2AAC5D3DD843}"/>
          </ac:picMkLst>
        </pc:picChg>
      </pc:sldChg>
      <pc:sldChg chg="addSp modSp add mod modTransition modAnim">
        <pc:chgData name="NGUYEN PHAM ANH THU" userId="baf72463-252b-4d5f-a6ca-5a6327a9888d" providerId="ADAL" clId="{E2FFF5E7-6EC5-48ED-8AD2-32A1BFB03CC2}" dt="2022-08-02T04:16:47.095" v="1576"/>
        <pc:sldMkLst>
          <pc:docMk/>
          <pc:sldMk cId="2823034037" sldId="259"/>
        </pc:sldMkLst>
        <pc:spChg chg="add mod">
          <ac:chgData name="NGUYEN PHAM ANH THU" userId="baf72463-252b-4d5f-a6ca-5a6327a9888d" providerId="ADAL" clId="{E2FFF5E7-6EC5-48ED-8AD2-32A1BFB03CC2}" dt="2022-08-02T03:44:58.876" v="337" actId="208"/>
          <ac:spMkLst>
            <pc:docMk/>
            <pc:sldMk cId="2823034037" sldId="259"/>
            <ac:spMk id="4" creationId="{2E60D899-9B34-58FF-5852-BF94527D17A6}"/>
          </ac:spMkLst>
        </pc:spChg>
        <pc:picChg chg="mod">
          <ac:chgData name="NGUYEN PHAM ANH THU" userId="baf72463-252b-4d5f-a6ca-5a6327a9888d" providerId="ADAL" clId="{E2FFF5E7-6EC5-48ED-8AD2-32A1BFB03CC2}" dt="2022-08-02T04:14:46.439" v="1558"/>
          <ac:picMkLst>
            <pc:docMk/>
            <pc:sldMk cId="2823034037" sldId="259"/>
            <ac:picMk id="6" creationId="{4E1F1304-D4F1-6072-8D99-2AAC5D3DD843}"/>
          </ac:picMkLst>
        </pc:picChg>
      </pc:sldChg>
      <pc:sldChg chg="addSp delSp modSp add mod modTransition modAnim">
        <pc:chgData name="NGUYEN PHAM ANH THU" userId="baf72463-252b-4d5f-a6ca-5a6327a9888d" providerId="ADAL" clId="{E2FFF5E7-6EC5-48ED-8AD2-32A1BFB03CC2}" dt="2022-08-02T04:16:52.481" v="1577"/>
        <pc:sldMkLst>
          <pc:docMk/>
          <pc:sldMk cId="4211456649" sldId="260"/>
        </pc:sldMkLst>
        <pc:spChg chg="del">
          <ac:chgData name="NGUYEN PHAM ANH THU" userId="baf72463-252b-4d5f-a6ca-5a6327a9888d" providerId="ADAL" clId="{E2FFF5E7-6EC5-48ED-8AD2-32A1BFB03CC2}" dt="2022-08-02T03:45:46.343" v="339" actId="478"/>
          <ac:spMkLst>
            <pc:docMk/>
            <pc:sldMk cId="4211456649" sldId="260"/>
            <ac:spMk id="4" creationId="{2E60D899-9B34-58FF-5852-BF94527D17A6}"/>
          </ac:spMkLst>
        </pc:spChg>
        <pc:spChg chg="add del mod">
          <ac:chgData name="NGUYEN PHAM ANH THU" userId="baf72463-252b-4d5f-a6ca-5a6327a9888d" providerId="ADAL" clId="{E2FFF5E7-6EC5-48ED-8AD2-32A1BFB03CC2}" dt="2022-08-02T03:46:05.863" v="393"/>
          <ac:spMkLst>
            <pc:docMk/>
            <pc:sldMk cId="4211456649" sldId="260"/>
            <ac:spMk id="5" creationId="{2CAACB7F-9857-EBE9-F299-3BCD54FC1EB5}"/>
          </ac:spMkLst>
        </pc:spChg>
        <pc:spChg chg="mod">
          <ac:chgData name="NGUYEN PHAM ANH THU" userId="baf72463-252b-4d5f-a6ca-5a6327a9888d" providerId="ADAL" clId="{E2FFF5E7-6EC5-48ED-8AD2-32A1BFB03CC2}" dt="2022-08-02T03:45:58.757" v="390" actId="403"/>
          <ac:spMkLst>
            <pc:docMk/>
            <pc:sldMk cId="4211456649" sldId="260"/>
            <ac:spMk id="7" creationId="{298A7645-8B71-1944-E210-563ADD294EDB}"/>
          </ac:spMkLst>
        </pc:spChg>
        <pc:spChg chg="add mod">
          <ac:chgData name="NGUYEN PHAM ANH THU" userId="baf72463-252b-4d5f-a6ca-5a6327a9888d" providerId="ADAL" clId="{E2FFF5E7-6EC5-48ED-8AD2-32A1BFB03CC2}" dt="2022-08-02T03:56:27.516" v="767" actId="113"/>
          <ac:spMkLst>
            <pc:docMk/>
            <pc:sldMk cId="4211456649" sldId="260"/>
            <ac:spMk id="8" creationId="{232D675A-3260-C488-9305-8E2152CF430C}"/>
          </ac:spMkLst>
        </pc:spChg>
        <pc:picChg chg="del">
          <ac:chgData name="NGUYEN PHAM ANH THU" userId="baf72463-252b-4d5f-a6ca-5a6327a9888d" providerId="ADAL" clId="{E2FFF5E7-6EC5-48ED-8AD2-32A1BFB03CC2}" dt="2022-08-02T03:45:46.343" v="339" actId="478"/>
          <ac:picMkLst>
            <pc:docMk/>
            <pc:sldMk cId="4211456649" sldId="260"/>
            <ac:picMk id="6" creationId="{4E1F1304-D4F1-6072-8D99-2AAC5D3DD843}"/>
          </ac:picMkLst>
        </pc:picChg>
      </pc:sldChg>
      <pc:sldChg chg="addSp modSp add mod modTransition modAnim">
        <pc:chgData name="NGUYEN PHAM ANH THU" userId="baf72463-252b-4d5f-a6ca-5a6327a9888d" providerId="ADAL" clId="{E2FFF5E7-6EC5-48ED-8AD2-32A1BFB03CC2}" dt="2022-08-02T04:17:38.127" v="1585"/>
        <pc:sldMkLst>
          <pc:docMk/>
          <pc:sldMk cId="4189158048" sldId="261"/>
        </pc:sldMkLst>
        <pc:spChg chg="mod">
          <ac:chgData name="NGUYEN PHAM ANH THU" userId="baf72463-252b-4d5f-a6ca-5a6327a9888d" providerId="ADAL" clId="{E2FFF5E7-6EC5-48ED-8AD2-32A1BFB03CC2}" dt="2022-08-02T03:57:38.263" v="908" actId="404"/>
          <ac:spMkLst>
            <pc:docMk/>
            <pc:sldMk cId="4189158048" sldId="261"/>
            <ac:spMk id="7" creationId="{298A7645-8B71-1944-E210-563ADD294EDB}"/>
          </ac:spMkLst>
        </pc:spChg>
        <pc:spChg chg="mod">
          <ac:chgData name="NGUYEN PHAM ANH THU" userId="baf72463-252b-4d5f-a6ca-5a6327a9888d" providerId="ADAL" clId="{E2FFF5E7-6EC5-48ED-8AD2-32A1BFB03CC2}" dt="2022-08-02T03:59:10.460" v="941" actId="1076"/>
          <ac:spMkLst>
            <pc:docMk/>
            <pc:sldMk cId="4189158048" sldId="261"/>
            <ac:spMk id="8" creationId="{232D675A-3260-C488-9305-8E2152CF430C}"/>
          </ac:spMkLst>
        </pc:spChg>
        <pc:spChg chg="mod">
          <ac:chgData name="NGUYEN PHAM ANH THU" userId="baf72463-252b-4d5f-a6ca-5a6327a9888d" providerId="ADAL" clId="{E2FFF5E7-6EC5-48ED-8AD2-32A1BFB03CC2}" dt="2022-08-02T03:59:40.994" v="949" actId="403"/>
          <ac:spMkLst>
            <pc:docMk/>
            <pc:sldMk cId="4189158048" sldId="261"/>
            <ac:spMk id="9" creationId="{743CF473-F743-C036-D042-84F0CE4193CB}"/>
          </ac:spMkLst>
        </pc:spChg>
        <pc:grpChg chg="add mod">
          <ac:chgData name="NGUYEN PHAM ANH THU" userId="baf72463-252b-4d5f-a6ca-5a6327a9888d" providerId="ADAL" clId="{E2FFF5E7-6EC5-48ED-8AD2-32A1BFB03CC2}" dt="2022-08-02T03:59:38.177" v="947" actId="1076"/>
          <ac:grpSpMkLst>
            <pc:docMk/>
            <pc:sldMk cId="4189158048" sldId="261"/>
            <ac:grpSpMk id="6" creationId="{EDDA0342-CF90-5B4B-D5F5-99DB706B31C7}"/>
          </ac:grpSpMkLst>
        </pc:grpChg>
        <pc:grpChg chg="mod">
          <ac:chgData name="NGUYEN PHAM ANH THU" userId="baf72463-252b-4d5f-a6ca-5a6327a9888d" providerId="ADAL" clId="{E2FFF5E7-6EC5-48ED-8AD2-32A1BFB03CC2}" dt="2022-08-02T03:59:33.503" v="944"/>
          <ac:grpSpMkLst>
            <pc:docMk/>
            <pc:sldMk cId="4189158048" sldId="261"/>
            <ac:grpSpMk id="10" creationId="{637EA3B4-5FF2-2895-EFF9-E30FBA4EF4B8}"/>
          </ac:grpSpMkLst>
        </pc:grpChg>
        <pc:picChg chg="mod">
          <ac:chgData name="NGUYEN PHAM ANH THU" userId="baf72463-252b-4d5f-a6ca-5a6327a9888d" providerId="ADAL" clId="{E2FFF5E7-6EC5-48ED-8AD2-32A1BFB03CC2}" dt="2022-08-02T03:59:33.503" v="944"/>
          <ac:picMkLst>
            <pc:docMk/>
            <pc:sldMk cId="4189158048" sldId="261"/>
            <ac:picMk id="11" creationId="{78D31720-2B29-C93B-EB05-81675014F5C7}"/>
          </ac:picMkLst>
        </pc:picChg>
        <pc:picChg chg="mod">
          <ac:chgData name="NGUYEN PHAM ANH THU" userId="baf72463-252b-4d5f-a6ca-5a6327a9888d" providerId="ADAL" clId="{E2FFF5E7-6EC5-48ED-8AD2-32A1BFB03CC2}" dt="2022-08-02T03:59:33.503" v="944"/>
          <ac:picMkLst>
            <pc:docMk/>
            <pc:sldMk cId="4189158048" sldId="261"/>
            <ac:picMk id="12" creationId="{2D2CF4AF-5A2D-8CDA-7319-31CD17FF7284}"/>
          </ac:picMkLst>
        </pc:picChg>
      </pc:sldChg>
      <pc:sldChg chg="modSp add mod ord modTransition">
        <pc:chgData name="NGUYEN PHAM ANH THU" userId="baf72463-252b-4d5f-a6ca-5a6327a9888d" providerId="ADAL" clId="{E2FFF5E7-6EC5-48ED-8AD2-32A1BFB03CC2}" dt="2022-08-02T04:13:54.099" v="1554"/>
        <pc:sldMkLst>
          <pc:docMk/>
          <pc:sldMk cId="2085043162" sldId="262"/>
        </pc:sldMkLst>
        <pc:spChg chg="mod">
          <ac:chgData name="NGUYEN PHAM ANH THU" userId="baf72463-252b-4d5f-a6ca-5a6327a9888d" providerId="ADAL" clId="{E2FFF5E7-6EC5-48ED-8AD2-32A1BFB03CC2}" dt="2022-08-02T04:00:35.228" v="991" actId="14100"/>
          <ac:spMkLst>
            <pc:docMk/>
            <pc:sldMk cId="2085043162" sldId="262"/>
            <ac:spMk id="11" creationId="{D72A5714-B96C-F285-227C-C2578ACA6BE7}"/>
          </ac:spMkLst>
        </pc:spChg>
      </pc:sldChg>
      <pc:sldChg chg="addSp delSp modSp add mod ord modTransition modAnim">
        <pc:chgData name="NGUYEN PHAM ANH THU" userId="baf72463-252b-4d5f-a6ca-5a6327a9888d" providerId="ADAL" clId="{E2FFF5E7-6EC5-48ED-8AD2-32A1BFB03CC2}" dt="2022-08-02T04:16:34.737" v="1574"/>
        <pc:sldMkLst>
          <pc:docMk/>
          <pc:sldMk cId="3661684907" sldId="263"/>
        </pc:sldMkLst>
        <pc:spChg chg="mod">
          <ac:chgData name="NGUYEN PHAM ANH THU" userId="baf72463-252b-4d5f-a6ca-5a6327a9888d" providerId="ADAL" clId="{E2FFF5E7-6EC5-48ED-8AD2-32A1BFB03CC2}" dt="2022-08-02T04:02:19.827" v="1192" actId="20577"/>
          <ac:spMkLst>
            <pc:docMk/>
            <pc:sldMk cId="3661684907" sldId="263"/>
            <ac:spMk id="7" creationId="{298A7645-8B71-1944-E210-563ADD294EDB}"/>
          </ac:spMkLst>
        </pc:spChg>
        <pc:spChg chg="del">
          <ac:chgData name="NGUYEN PHAM ANH THU" userId="baf72463-252b-4d5f-a6ca-5a6327a9888d" providerId="ADAL" clId="{E2FFF5E7-6EC5-48ED-8AD2-32A1BFB03CC2}" dt="2022-08-02T04:02:30.062" v="1193" actId="478"/>
          <ac:spMkLst>
            <pc:docMk/>
            <pc:sldMk cId="3661684907" sldId="263"/>
            <ac:spMk id="8" creationId="{232D675A-3260-C488-9305-8E2152CF430C}"/>
          </ac:spMkLst>
        </pc:spChg>
        <pc:spChg chg="mod">
          <ac:chgData name="NGUYEN PHAM ANH THU" userId="baf72463-252b-4d5f-a6ca-5a6327a9888d" providerId="ADAL" clId="{E2FFF5E7-6EC5-48ED-8AD2-32A1BFB03CC2}" dt="2022-08-02T04:03:16.723" v="1234" actId="403"/>
          <ac:spMkLst>
            <pc:docMk/>
            <pc:sldMk cId="3661684907" sldId="263"/>
            <ac:spMk id="14" creationId="{243BE76F-8805-AAF1-0D6E-7D89B851A060}"/>
          </ac:spMkLst>
        </pc:spChg>
        <pc:spChg chg="mod">
          <ac:chgData name="NGUYEN PHAM ANH THU" userId="baf72463-252b-4d5f-a6ca-5a6327a9888d" providerId="ADAL" clId="{E2FFF5E7-6EC5-48ED-8AD2-32A1BFB03CC2}" dt="2022-08-02T04:03:16.723" v="1234" actId="403"/>
          <ac:spMkLst>
            <pc:docMk/>
            <pc:sldMk cId="3661684907" sldId="263"/>
            <ac:spMk id="17" creationId="{6D76F57D-1479-5863-7A6B-34EC9FAE0095}"/>
          </ac:spMkLst>
        </pc:spChg>
        <pc:spChg chg="mod">
          <ac:chgData name="NGUYEN PHAM ANH THU" userId="baf72463-252b-4d5f-a6ca-5a6327a9888d" providerId="ADAL" clId="{E2FFF5E7-6EC5-48ED-8AD2-32A1BFB03CC2}" dt="2022-08-02T04:03:28.875" v="1239" actId="14100"/>
          <ac:spMkLst>
            <pc:docMk/>
            <pc:sldMk cId="3661684907" sldId="263"/>
            <ac:spMk id="20" creationId="{6079E2EA-CF2A-E405-A759-0910865CD5CF}"/>
          </ac:spMkLst>
        </pc:spChg>
        <pc:grpChg chg="mod">
          <ac:chgData name="NGUYEN PHAM ANH THU" userId="baf72463-252b-4d5f-a6ca-5a6327a9888d" providerId="ADAL" clId="{E2FFF5E7-6EC5-48ED-8AD2-32A1BFB03CC2}" dt="2022-08-02T04:02:46.538" v="1195" actId="1076"/>
          <ac:grpSpMkLst>
            <pc:docMk/>
            <pc:sldMk cId="3661684907" sldId="263"/>
            <ac:grpSpMk id="6" creationId="{EDDA0342-CF90-5B4B-D5F5-99DB706B31C7}"/>
          </ac:grpSpMkLst>
        </pc:grpChg>
        <pc:grpChg chg="add mod">
          <ac:chgData name="NGUYEN PHAM ANH THU" userId="baf72463-252b-4d5f-a6ca-5a6327a9888d" providerId="ADAL" clId="{E2FFF5E7-6EC5-48ED-8AD2-32A1BFB03CC2}" dt="2022-08-02T04:03:58.670" v="1256" actId="1038"/>
          <ac:grpSpMkLst>
            <pc:docMk/>
            <pc:sldMk cId="3661684907" sldId="263"/>
            <ac:grpSpMk id="13" creationId="{174D50CA-F700-CC14-EB0F-F0F4FBF447A0}"/>
          </ac:grpSpMkLst>
        </pc:grpChg>
        <pc:grpChg chg="add mod">
          <ac:chgData name="NGUYEN PHAM ANH THU" userId="baf72463-252b-4d5f-a6ca-5a6327a9888d" providerId="ADAL" clId="{E2FFF5E7-6EC5-48ED-8AD2-32A1BFB03CC2}" dt="2022-08-02T04:03:58.670" v="1256" actId="1038"/>
          <ac:grpSpMkLst>
            <pc:docMk/>
            <pc:sldMk cId="3661684907" sldId="263"/>
            <ac:grpSpMk id="16" creationId="{AC278711-7146-4E32-CF31-43EEFE9ABD45}"/>
          </ac:grpSpMkLst>
        </pc:grpChg>
        <pc:grpChg chg="add mod">
          <ac:chgData name="NGUYEN PHAM ANH THU" userId="baf72463-252b-4d5f-a6ca-5a6327a9888d" providerId="ADAL" clId="{E2FFF5E7-6EC5-48ED-8AD2-32A1BFB03CC2}" dt="2022-08-02T04:03:58.670" v="1256" actId="1038"/>
          <ac:grpSpMkLst>
            <pc:docMk/>
            <pc:sldMk cId="3661684907" sldId="263"/>
            <ac:grpSpMk id="19" creationId="{0B81506C-B178-F26A-AE1C-7DCDC17E93BE}"/>
          </ac:grpSpMkLst>
        </pc:grpChg>
        <pc:picChg chg="mod">
          <ac:chgData name="NGUYEN PHAM ANH THU" userId="baf72463-252b-4d5f-a6ca-5a6327a9888d" providerId="ADAL" clId="{E2FFF5E7-6EC5-48ED-8AD2-32A1BFB03CC2}" dt="2022-08-02T04:02:58.702" v="1196"/>
          <ac:picMkLst>
            <pc:docMk/>
            <pc:sldMk cId="3661684907" sldId="263"/>
            <ac:picMk id="15" creationId="{9FA9D0D9-F2D4-CA29-D3C7-0E2746A9353F}"/>
          </ac:picMkLst>
        </pc:picChg>
        <pc:picChg chg="mod">
          <ac:chgData name="NGUYEN PHAM ANH THU" userId="baf72463-252b-4d5f-a6ca-5a6327a9888d" providerId="ADAL" clId="{E2FFF5E7-6EC5-48ED-8AD2-32A1BFB03CC2}" dt="2022-08-02T04:02:58.702" v="1196"/>
          <ac:picMkLst>
            <pc:docMk/>
            <pc:sldMk cId="3661684907" sldId="263"/>
            <ac:picMk id="18" creationId="{832FC837-7261-CE9A-20AD-CE876F796F2A}"/>
          </ac:picMkLst>
        </pc:picChg>
        <pc:picChg chg="mod">
          <ac:chgData name="NGUYEN PHAM ANH THU" userId="baf72463-252b-4d5f-a6ca-5a6327a9888d" providerId="ADAL" clId="{E2FFF5E7-6EC5-48ED-8AD2-32A1BFB03CC2}" dt="2022-08-02T04:02:58.702" v="1196"/>
          <ac:picMkLst>
            <pc:docMk/>
            <pc:sldMk cId="3661684907" sldId="263"/>
            <ac:picMk id="21" creationId="{1E483D2B-F44F-4C85-D46D-BCBF0491062C}"/>
          </ac:picMkLst>
        </pc:picChg>
      </pc:sldChg>
      <pc:sldChg chg="addSp delSp modSp add mod modTransition delAnim modAnim">
        <pc:chgData name="NGUYEN PHAM ANH THU" userId="baf72463-252b-4d5f-a6ca-5a6327a9888d" providerId="ADAL" clId="{E2FFF5E7-6EC5-48ED-8AD2-32A1BFB03CC2}" dt="2022-08-02T04:17:16.021" v="1582"/>
        <pc:sldMkLst>
          <pc:docMk/>
          <pc:sldMk cId="1244313136" sldId="264"/>
        </pc:sldMkLst>
        <pc:spChg chg="add del mod">
          <ac:chgData name="NGUYEN PHAM ANH THU" userId="baf72463-252b-4d5f-a6ca-5a6327a9888d" providerId="ADAL" clId="{E2FFF5E7-6EC5-48ED-8AD2-32A1BFB03CC2}" dt="2022-08-02T04:06:03.586" v="1273" actId="1076"/>
          <ac:spMkLst>
            <pc:docMk/>
            <pc:sldMk cId="1244313136" sldId="264"/>
            <ac:spMk id="7" creationId="{298A7645-8B71-1944-E210-563ADD294EDB}"/>
          </ac:spMkLst>
        </pc:spChg>
        <pc:spChg chg="mod topLvl">
          <ac:chgData name="NGUYEN PHAM ANH THU" userId="baf72463-252b-4d5f-a6ca-5a6327a9888d" providerId="ADAL" clId="{E2FFF5E7-6EC5-48ED-8AD2-32A1BFB03CC2}" dt="2022-08-02T04:06:33.708" v="1285" actId="1035"/>
          <ac:spMkLst>
            <pc:docMk/>
            <pc:sldMk cId="1244313136" sldId="264"/>
            <ac:spMk id="23" creationId="{3B36660A-B93D-6FFB-C347-3F23C4F6FD8E}"/>
          </ac:spMkLst>
        </pc:spChg>
        <pc:spChg chg="mod topLvl">
          <ac:chgData name="NGUYEN PHAM ANH THU" userId="baf72463-252b-4d5f-a6ca-5a6327a9888d" providerId="ADAL" clId="{E2FFF5E7-6EC5-48ED-8AD2-32A1BFB03CC2}" dt="2022-08-02T04:06:33.708" v="1285" actId="1035"/>
          <ac:spMkLst>
            <pc:docMk/>
            <pc:sldMk cId="1244313136" sldId="264"/>
            <ac:spMk id="24" creationId="{23D2A7ED-C334-562F-A973-BC3236396397}"/>
          </ac:spMkLst>
        </pc:spChg>
        <pc:grpChg chg="del">
          <ac:chgData name="NGUYEN PHAM ANH THU" userId="baf72463-252b-4d5f-a6ca-5a6327a9888d" providerId="ADAL" clId="{E2FFF5E7-6EC5-48ED-8AD2-32A1BFB03CC2}" dt="2022-08-02T04:04:19.281" v="1258" actId="478"/>
          <ac:grpSpMkLst>
            <pc:docMk/>
            <pc:sldMk cId="1244313136" sldId="264"/>
            <ac:grpSpMk id="6" creationId="{EDDA0342-CF90-5B4B-D5F5-99DB706B31C7}"/>
          </ac:grpSpMkLst>
        </pc:grpChg>
        <pc:grpChg chg="del">
          <ac:chgData name="NGUYEN PHAM ANH THU" userId="baf72463-252b-4d5f-a6ca-5a6327a9888d" providerId="ADAL" clId="{E2FFF5E7-6EC5-48ED-8AD2-32A1BFB03CC2}" dt="2022-08-02T04:04:19.281" v="1258" actId="478"/>
          <ac:grpSpMkLst>
            <pc:docMk/>
            <pc:sldMk cId="1244313136" sldId="264"/>
            <ac:grpSpMk id="13" creationId="{174D50CA-F700-CC14-EB0F-F0F4FBF447A0}"/>
          </ac:grpSpMkLst>
        </pc:grpChg>
        <pc:grpChg chg="del">
          <ac:chgData name="NGUYEN PHAM ANH THU" userId="baf72463-252b-4d5f-a6ca-5a6327a9888d" providerId="ADAL" clId="{E2FFF5E7-6EC5-48ED-8AD2-32A1BFB03CC2}" dt="2022-08-02T04:04:19.281" v="1258" actId="478"/>
          <ac:grpSpMkLst>
            <pc:docMk/>
            <pc:sldMk cId="1244313136" sldId="264"/>
            <ac:grpSpMk id="16" creationId="{AC278711-7146-4E32-CF31-43EEFE9ABD45}"/>
          </ac:grpSpMkLst>
        </pc:grpChg>
        <pc:grpChg chg="del">
          <ac:chgData name="NGUYEN PHAM ANH THU" userId="baf72463-252b-4d5f-a6ca-5a6327a9888d" providerId="ADAL" clId="{E2FFF5E7-6EC5-48ED-8AD2-32A1BFB03CC2}" dt="2022-08-02T04:04:19.281" v="1258" actId="478"/>
          <ac:grpSpMkLst>
            <pc:docMk/>
            <pc:sldMk cId="1244313136" sldId="264"/>
            <ac:grpSpMk id="19" creationId="{0B81506C-B178-F26A-AE1C-7DCDC17E93BE}"/>
          </ac:grpSpMkLst>
        </pc:grpChg>
        <pc:grpChg chg="add del mod">
          <ac:chgData name="NGUYEN PHAM ANH THU" userId="baf72463-252b-4d5f-a6ca-5a6327a9888d" providerId="ADAL" clId="{E2FFF5E7-6EC5-48ED-8AD2-32A1BFB03CC2}" dt="2022-08-02T04:05:18.063" v="1262" actId="165"/>
          <ac:grpSpMkLst>
            <pc:docMk/>
            <pc:sldMk cId="1244313136" sldId="264"/>
            <ac:grpSpMk id="22" creationId="{B696A761-F7F2-B9A7-F17E-F5EAFE7665FF}"/>
          </ac:grpSpMkLst>
        </pc:grpChg>
      </pc:sldChg>
      <pc:sldChg chg="addSp delSp modSp add mod modTransition modAnim">
        <pc:chgData name="NGUYEN PHAM ANH THU" userId="baf72463-252b-4d5f-a6ca-5a6327a9888d" providerId="ADAL" clId="{E2FFF5E7-6EC5-48ED-8AD2-32A1BFB03CC2}" dt="2022-08-02T04:18:05.696" v="1587"/>
        <pc:sldMkLst>
          <pc:docMk/>
          <pc:sldMk cId="977295224" sldId="265"/>
        </pc:sldMkLst>
        <pc:spChg chg="add mod">
          <ac:chgData name="NGUYEN PHAM ANH THU" userId="baf72463-252b-4d5f-a6ca-5a6327a9888d" providerId="ADAL" clId="{E2FFF5E7-6EC5-48ED-8AD2-32A1BFB03CC2}" dt="2022-08-02T04:09:31.273" v="1417" actId="1076"/>
          <ac:spMkLst>
            <pc:docMk/>
            <pc:sldMk cId="977295224" sldId="265"/>
            <ac:spMk id="4" creationId="{4A4848CC-2E43-22C9-C9D4-E226084E5040}"/>
          </ac:spMkLst>
        </pc:spChg>
        <pc:spChg chg="del">
          <ac:chgData name="NGUYEN PHAM ANH THU" userId="baf72463-252b-4d5f-a6ca-5a6327a9888d" providerId="ADAL" clId="{E2FFF5E7-6EC5-48ED-8AD2-32A1BFB03CC2}" dt="2022-08-02T04:07:09.983" v="1289" actId="478"/>
          <ac:spMkLst>
            <pc:docMk/>
            <pc:sldMk cId="977295224" sldId="265"/>
            <ac:spMk id="7" creationId="{298A7645-8B71-1944-E210-563ADD294EDB}"/>
          </ac:spMkLst>
        </pc:spChg>
        <pc:spChg chg="mod">
          <ac:chgData name="NGUYEN PHAM ANH THU" userId="baf72463-252b-4d5f-a6ca-5a6327a9888d" providerId="ADAL" clId="{E2FFF5E7-6EC5-48ED-8AD2-32A1BFB03CC2}" dt="2022-08-02T04:07:05.782" v="1288"/>
          <ac:spMkLst>
            <pc:docMk/>
            <pc:sldMk cId="977295224" sldId="265"/>
            <ac:spMk id="9" creationId="{EC269B40-7402-B52C-97C1-BF339EE4A148}"/>
          </ac:spMkLst>
        </pc:spChg>
        <pc:spChg chg="mod">
          <ac:chgData name="NGUYEN PHAM ANH THU" userId="baf72463-252b-4d5f-a6ca-5a6327a9888d" providerId="ADAL" clId="{E2FFF5E7-6EC5-48ED-8AD2-32A1BFB03CC2}" dt="2022-08-02T04:07:05.782" v="1288"/>
          <ac:spMkLst>
            <pc:docMk/>
            <pc:sldMk cId="977295224" sldId="265"/>
            <ac:spMk id="16" creationId="{EDA506D4-32A4-8DAB-3C3F-7EE21098D1D1}"/>
          </ac:spMkLst>
        </pc:spChg>
        <pc:spChg chg="mod">
          <ac:chgData name="NGUYEN PHAM ANH THU" userId="baf72463-252b-4d5f-a6ca-5a6327a9888d" providerId="ADAL" clId="{E2FFF5E7-6EC5-48ED-8AD2-32A1BFB03CC2}" dt="2022-08-02T04:07:05.782" v="1288"/>
          <ac:spMkLst>
            <pc:docMk/>
            <pc:sldMk cId="977295224" sldId="265"/>
            <ac:spMk id="17" creationId="{BEB936D0-577D-BAAB-D517-FCF5CF21CE87}"/>
          </ac:spMkLst>
        </pc:spChg>
        <pc:spChg chg="add mod">
          <ac:chgData name="NGUYEN PHAM ANH THU" userId="baf72463-252b-4d5f-a6ca-5a6327a9888d" providerId="ADAL" clId="{E2FFF5E7-6EC5-48ED-8AD2-32A1BFB03CC2}" dt="2022-08-02T04:07:25.209" v="1331" actId="1076"/>
          <ac:spMkLst>
            <pc:docMk/>
            <pc:sldMk cId="977295224" sldId="265"/>
            <ac:spMk id="18" creationId="{D7E79D85-1E47-C70D-1CB5-7EBB9CE0E0F2}"/>
          </ac:spMkLst>
        </pc:spChg>
        <pc:spChg chg="del">
          <ac:chgData name="NGUYEN PHAM ANH THU" userId="baf72463-252b-4d5f-a6ca-5a6327a9888d" providerId="ADAL" clId="{E2FFF5E7-6EC5-48ED-8AD2-32A1BFB03CC2}" dt="2022-08-02T04:06:54.905" v="1287" actId="478"/>
          <ac:spMkLst>
            <pc:docMk/>
            <pc:sldMk cId="977295224" sldId="265"/>
            <ac:spMk id="23" creationId="{3B36660A-B93D-6FFB-C347-3F23C4F6FD8E}"/>
          </ac:spMkLst>
        </pc:spChg>
        <pc:spChg chg="del">
          <ac:chgData name="NGUYEN PHAM ANH THU" userId="baf72463-252b-4d5f-a6ca-5a6327a9888d" providerId="ADAL" clId="{E2FFF5E7-6EC5-48ED-8AD2-32A1BFB03CC2}" dt="2022-08-02T04:06:54.905" v="1287" actId="478"/>
          <ac:spMkLst>
            <pc:docMk/>
            <pc:sldMk cId="977295224" sldId="265"/>
            <ac:spMk id="24" creationId="{23D2A7ED-C334-562F-A973-BC3236396397}"/>
          </ac:spMkLst>
        </pc:spChg>
        <pc:grpChg chg="add mod">
          <ac:chgData name="NGUYEN PHAM ANH THU" userId="baf72463-252b-4d5f-a6ca-5a6327a9888d" providerId="ADAL" clId="{E2FFF5E7-6EC5-48ED-8AD2-32A1BFB03CC2}" dt="2022-08-02T04:10:06.297" v="1428" actId="1076"/>
          <ac:grpSpMkLst>
            <pc:docMk/>
            <pc:sldMk cId="977295224" sldId="265"/>
            <ac:grpSpMk id="5" creationId="{86BCA4FE-050C-4D9A-3CFF-24AAF118A5F8}"/>
          </ac:grpSpMkLst>
        </pc:grpChg>
        <pc:grpChg chg="add mod">
          <ac:chgData name="NGUYEN PHAM ANH THU" userId="baf72463-252b-4d5f-a6ca-5a6327a9888d" providerId="ADAL" clId="{E2FFF5E7-6EC5-48ED-8AD2-32A1BFB03CC2}" dt="2022-08-02T04:09:29.097" v="1416" actId="1076"/>
          <ac:grpSpMkLst>
            <pc:docMk/>
            <pc:sldMk cId="977295224" sldId="265"/>
            <ac:grpSpMk id="8" creationId="{BB9A0770-F3A5-F69E-42A2-D53305F708EC}"/>
          </ac:grpSpMkLst>
        </pc:grpChg>
        <pc:grpChg chg="mod">
          <ac:chgData name="NGUYEN PHAM ANH THU" userId="baf72463-252b-4d5f-a6ca-5a6327a9888d" providerId="ADAL" clId="{E2FFF5E7-6EC5-48ED-8AD2-32A1BFB03CC2}" dt="2022-08-02T04:07:05.782" v="1288"/>
          <ac:grpSpMkLst>
            <pc:docMk/>
            <pc:sldMk cId="977295224" sldId="265"/>
            <ac:grpSpMk id="10" creationId="{E995B4DD-CF49-E962-E81E-A7C0F8F2EBD8}"/>
          </ac:grpSpMkLst>
        </pc:grpChg>
        <pc:grpChg chg="mod">
          <ac:chgData name="NGUYEN PHAM ANH THU" userId="baf72463-252b-4d5f-a6ca-5a6327a9888d" providerId="ADAL" clId="{E2FFF5E7-6EC5-48ED-8AD2-32A1BFB03CC2}" dt="2022-08-02T04:07:05.782" v="1288"/>
          <ac:grpSpMkLst>
            <pc:docMk/>
            <pc:sldMk cId="977295224" sldId="265"/>
            <ac:grpSpMk id="11" creationId="{7AA62556-5383-7CF2-B501-210D125B0B83}"/>
          </ac:grpSpMkLst>
        </pc:grpChg>
        <pc:grpChg chg="mod">
          <ac:chgData name="NGUYEN PHAM ANH THU" userId="baf72463-252b-4d5f-a6ca-5a6327a9888d" providerId="ADAL" clId="{E2FFF5E7-6EC5-48ED-8AD2-32A1BFB03CC2}" dt="2022-08-02T04:07:05.782" v="1288"/>
          <ac:grpSpMkLst>
            <pc:docMk/>
            <pc:sldMk cId="977295224" sldId="265"/>
            <ac:grpSpMk id="15" creationId="{B85FD9A3-E078-42C1-249D-56B68F8B3F7D}"/>
          </ac:grpSpMkLst>
        </pc:grpChg>
        <pc:picChg chg="mod">
          <ac:chgData name="NGUYEN PHAM ANH THU" userId="baf72463-252b-4d5f-a6ca-5a6327a9888d" providerId="ADAL" clId="{E2FFF5E7-6EC5-48ED-8AD2-32A1BFB03CC2}" dt="2022-08-02T04:07:05.782" v="1288"/>
          <ac:picMkLst>
            <pc:docMk/>
            <pc:sldMk cId="977295224" sldId="265"/>
            <ac:picMk id="12" creationId="{4362BE0F-19EF-F33A-B2CD-BBDFB1AC8F2E}"/>
          </ac:picMkLst>
        </pc:picChg>
        <pc:picChg chg="mod">
          <ac:chgData name="NGUYEN PHAM ANH THU" userId="baf72463-252b-4d5f-a6ca-5a6327a9888d" providerId="ADAL" clId="{E2FFF5E7-6EC5-48ED-8AD2-32A1BFB03CC2}" dt="2022-08-02T04:07:05.782" v="1288"/>
          <ac:picMkLst>
            <pc:docMk/>
            <pc:sldMk cId="977295224" sldId="265"/>
            <ac:picMk id="13" creationId="{420B9A0E-90A5-64A1-E97C-2A2DF22350B5}"/>
          </ac:picMkLst>
        </pc:picChg>
        <pc:picChg chg="mod">
          <ac:chgData name="NGUYEN PHAM ANH THU" userId="baf72463-252b-4d5f-a6ca-5a6327a9888d" providerId="ADAL" clId="{E2FFF5E7-6EC5-48ED-8AD2-32A1BFB03CC2}" dt="2022-08-02T04:07:05.782" v="1288"/>
          <ac:picMkLst>
            <pc:docMk/>
            <pc:sldMk cId="977295224" sldId="265"/>
            <ac:picMk id="14" creationId="{DCC61B00-1285-0B51-FDDB-62E1F9AA8ABF}"/>
          </ac:picMkLst>
        </pc:picChg>
        <pc:picChg chg="add mod">
          <ac:chgData name="NGUYEN PHAM ANH THU" userId="baf72463-252b-4d5f-a6ca-5a6327a9888d" providerId="ADAL" clId="{E2FFF5E7-6EC5-48ED-8AD2-32A1BFB03CC2}" dt="2022-08-02T04:10:01.448" v="1427" actId="1076"/>
          <ac:picMkLst>
            <pc:docMk/>
            <pc:sldMk cId="977295224" sldId="265"/>
            <ac:picMk id="19" creationId="{DD49085A-CBF8-A6B7-F5C9-AA75F402844B}"/>
          </ac:picMkLst>
        </pc:picChg>
        <pc:picChg chg="add mod">
          <ac:chgData name="NGUYEN PHAM ANH THU" userId="baf72463-252b-4d5f-a6ca-5a6327a9888d" providerId="ADAL" clId="{E2FFF5E7-6EC5-48ED-8AD2-32A1BFB03CC2}" dt="2022-08-02T04:09:46.881" v="1421" actId="164"/>
          <ac:picMkLst>
            <pc:docMk/>
            <pc:sldMk cId="977295224" sldId="265"/>
            <ac:picMk id="20" creationId="{0B15610D-C438-980A-452C-200686B6A2F9}"/>
          </ac:picMkLst>
        </pc:picChg>
      </pc:sldChg>
      <pc:sldChg chg="addSp delSp modSp add mod modTransition modAnim">
        <pc:chgData name="NGUYEN PHAM ANH THU" userId="baf72463-252b-4d5f-a6ca-5a6327a9888d" providerId="ADAL" clId="{E2FFF5E7-6EC5-48ED-8AD2-32A1BFB03CC2}" dt="2022-08-02T04:18:13.117" v="1589"/>
        <pc:sldMkLst>
          <pc:docMk/>
          <pc:sldMk cId="1363341855" sldId="266"/>
        </pc:sldMkLst>
        <pc:spChg chg="del">
          <ac:chgData name="NGUYEN PHAM ANH THU" userId="baf72463-252b-4d5f-a6ca-5a6327a9888d" providerId="ADAL" clId="{E2FFF5E7-6EC5-48ED-8AD2-32A1BFB03CC2}" dt="2022-08-02T04:10:49.050" v="1449" actId="478"/>
          <ac:spMkLst>
            <pc:docMk/>
            <pc:sldMk cId="1363341855" sldId="266"/>
            <ac:spMk id="4" creationId="{4A4848CC-2E43-22C9-C9D4-E226084E5040}"/>
          </ac:spMkLst>
        </pc:spChg>
        <pc:spChg chg="add mod">
          <ac:chgData name="NGUYEN PHAM ANH THU" userId="baf72463-252b-4d5f-a6ca-5a6327a9888d" providerId="ADAL" clId="{E2FFF5E7-6EC5-48ED-8AD2-32A1BFB03CC2}" dt="2022-08-02T04:12:41.041" v="1536" actId="1076"/>
          <ac:spMkLst>
            <pc:docMk/>
            <pc:sldMk cId="1363341855" sldId="266"/>
            <ac:spMk id="6" creationId="{4A8D9D19-0759-AB42-BD0A-5E12A5B805E9}"/>
          </ac:spMkLst>
        </pc:spChg>
        <pc:spChg chg="del">
          <ac:chgData name="NGUYEN PHAM ANH THU" userId="baf72463-252b-4d5f-a6ca-5a6327a9888d" providerId="ADAL" clId="{E2FFF5E7-6EC5-48ED-8AD2-32A1BFB03CC2}" dt="2022-08-02T04:10:50.330" v="1450" actId="478"/>
          <ac:spMkLst>
            <pc:docMk/>
            <pc:sldMk cId="1363341855" sldId="266"/>
            <ac:spMk id="18" creationId="{D7E79D85-1E47-C70D-1CB5-7EBB9CE0E0F2}"/>
          </ac:spMkLst>
        </pc:spChg>
        <pc:grpChg chg="del">
          <ac:chgData name="NGUYEN PHAM ANH THU" userId="baf72463-252b-4d5f-a6ca-5a6327a9888d" providerId="ADAL" clId="{E2FFF5E7-6EC5-48ED-8AD2-32A1BFB03CC2}" dt="2022-08-02T04:10:49.050" v="1449" actId="478"/>
          <ac:grpSpMkLst>
            <pc:docMk/>
            <pc:sldMk cId="1363341855" sldId="266"/>
            <ac:grpSpMk id="5" creationId="{86BCA4FE-050C-4D9A-3CFF-24AAF118A5F8}"/>
          </ac:grpSpMkLst>
        </pc:grpChg>
        <pc:grpChg chg="del">
          <ac:chgData name="NGUYEN PHAM ANH THU" userId="baf72463-252b-4d5f-a6ca-5a6327a9888d" providerId="ADAL" clId="{E2FFF5E7-6EC5-48ED-8AD2-32A1BFB03CC2}" dt="2022-08-02T04:10:49.050" v="1449" actId="478"/>
          <ac:grpSpMkLst>
            <pc:docMk/>
            <pc:sldMk cId="1363341855" sldId="266"/>
            <ac:grpSpMk id="8" creationId="{BB9A0770-F3A5-F69E-42A2-D53305F708EC}"/>
          </ac:grpSpMkLst>
        </pc:grpChg>
        <pc:picChg chg="add mod">
          <ac:chgData name="NGUYEN PHAM ANH THU" userId="baf72463-252b-4d5f-a6ca-5a6327a9888d" providerId="ADAL" clId="{E2FFF5E7-6EC5-48ED-8AD2-32A1BFB03CC2}" dt="2022-08-02T04:12:54.194" v="1540" actId="1076"/>
          <ac:picMkLst>
            <pc:docMk/>
            <pc:sldMk cId="1363341855" sldId="266"/>
            <ac:picMk id="21" creationId="{8F007FFE-C8F1-8393-2A27-CB9FB7083646}"/>
          </ac:picMkLst>
        </pc:picChg>
      </pc:sldChg>
      <pc:sldChg chg="addSp delSp modSp new mod modTransition modAnim">
        <pc:chgData name="NGUYEN PHAM ANH THU" userId="baf72463-252b-4d5f-a6ca-5a6327a9888d" providerId="ADAL" clId="{E2FFF5E7-6EC5-48ED-8AD2-32A1BFB03CC2}" dt="2022-08-02T04:13:54.099" v="1554"/>
        <pc:sldMkLst>
          <pc:docMk/>
          <pc:sldMk cId="3656860799" sldId="267"/>
        </pc:sldMkLst>
        <pc:spChg chg="del">
          <ac:chgData name="NGUYEN PHAM ANH THU" userId="baf72463-252b-4d5f-a6ca-5a6327a9888d" providerId="ADAL" clId="{E2FFF5E7-6EC5-48ED-8AD2-32A1BFB03CC2}" dt="2022-08-02T04:10:32.462" v="1431" actId="478"/>
          <ac:spMkLst>
            <pc:docMk/>
            <pc:sldMk cId="3656860799" sldId="267"/>
            <ac:spMk id="2" creationId="{E5CFFD70-31BA-F790-6C18-CA5644C8137B}"/>
          </ac:spMkLst>
        </pc:spChg>
        <pc:spChg chg="del">
          <ac:chgData name="NGUYEN PHAM ANH THU" userId="baf72463-252b-4d5f-a6ca-5a6327a9888d" providerId="ADAL" clId="{E2FFF5E7-6EC5-48ED-8AD2-32A1BFB03CC2}" dt="2022-08-02T04:10:32.462" v="1431" actId="478"/>
          <ac:spMkLst>
            <pc:docMk/>
            <pc:sldMk cId="3656860799" sldId="267"/>
            <ac:spMk id="3" creationId="{96539DEB-D3EE-5DEC-DF87-C340183C2ACF}"/>
          </ac:spMkLst>
        </pc:spChg>
        <pc:spChg chg="add 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4" creationId="{CDAA8C59-C11A-8BB3-F497-035EFB217D67}"/>
          </ac:spMkLst>
        </pc:spChg>
        <pc:spChg chg="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6" creationId="{AB2C7E8E-FA10-85FE-65B8-13A96F63A364}"/>
          </ac:spMkLst>
        </pc:spChg>
        <pc:spChg chg="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7" creationId="{414BCE5A-6CE5-CABC-CCBC-A3BACD32380C}"/>
          </ac:spMkLst>
        </pc:spChg>
        <pc:spChg chg="add 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8" creationId="{87DC53FA-7595-DA0C-0BA3-BC972FCAAD38}"/>
          </ac:spMkLst>
        </pc:spChg>
        <pc:spChg chg="add 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10" creationId="{97F517B4-44E7-6DFC-E824-E23737A219B1}"/>
          </ac:spMkLst>
        </pc:spChg>
        <pc:spChg chg="add 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12" creationId="{6D812625-0D52-3E4B-1983-35196294FF8C}"/>
          </ac:spMkLst>
        </pc:spChg>
        <pc:spChg chg="add mod">
          <ac:chgData name="NGUYEN PHAM ANH THU" userId="baf72463-252b-4d5f-a6ca-5a6327a9888d" providerId="ADAL" clId="{E2FFF5E7-6EC5-48ED-8AD2-32A1BFB03CC2}" dt="2022-08-02T04:10:32.914" v="1432"/>
          <ac:spMkLst>
            <pc:docMk/>
            <pc:sldMk cId="3656860799" sldId="267"/>
            <ac:spMk id="14" creationId="{00F214DD-6F4D-EDF9-A78F-4B20EE942F74}"/>
          </ac:spMkLst>
        </pc:spChg>
        <pc:grpChg chg="add mod">
          <ac:chgData name="NGUYEN PHAM ANH THU" userId="baf72463-252b-4d5f-a6ca-5a6327a9888d" providerId="ADAL" clId="{E2FFF5E7-6EC5-48ED-8AD2-32A1BFB03CC2}" dt="2022-08-02T04:10:32.914" v="1432"/>
          <ac:grpSpMkLst>
            <pc:docMk/>
            <pc:sldMk cId="3656860799" sldId="267"/>
            <ac:grpSpMk id="5" creationId="{0F8C1C51-FD86-2479-427D-E81C7810EE28}"/>
          </ac:grpSpMkLst>
        </pc:grpChg>
        <pc:picChg chg="add mod">
          <ac:chgData name="NGUYEN PHAM ANH THU" userId="baf72463-252b-4d5f-a6ca-5a6327a9888d" providerId="ADAL" clId="{E2FFF5E7-6EC5-48ED-8AD2-32A1BFB03CC2}" dt="2022-08-02T04:10:32.914" v="1432"/>
          <ac:picMkLst>
            <pc:docMk/>
            <pc:sldMk cId="3656860799" sldId="267"/>
            <ac:picMk id="9" creationId="{5CDE677C-7E0B-D556-F13C-AD27B7899D62}"/>
          </ac:picMkLst>
        </pc:picChg>
        <pc:picChg chg="add mod">
          <ac:chgData name="NGUYEN PHAM ANH THU" userId="baf72463-252b-4d5f-a6ca-5a6327a9888d" providerId="ADAL" clId="{E2FFF5E7-6EC5-48ED-8AD2-32A1BFB03CC2}" dt="2022-08-02T04:10:32.914" v="1432"/>
          <ac:picMkLst>
            <pc:docMk/>
            <pc:sldMk cId="3656860799" sldId="267"/>
            <ac:picMk id="11" creationId="{B7274259-63A6-5108-24F4-87CB383BEAB3}"/>
          </ac:picMkLst>
        </pc:picChg>
        <pc:picChg chg="add mod">
          <ac:chgData name="NGUYEN PHAM ANH THU" userId="baf72463-252b-4d5f-a6ca-5a6327a9888d" providerId="ADAL" clId="{E2FFF5E7-6EC5-48ED-8AD2-32A1BFB03CC2}" dt="2022-08-02T04:10:32.914" v="1432"/>
          <ac:picMkLst>
            <pc:docMk/>
            <pc:sldMk cId="3656860799" sldId="267"/>
            <ac:picMk id="13" creationId="{446CF7A2-2C8C-42A6-D8D8-9B64F490F851}"/>
          </ac:picMkLst>
        </pc:picChg>
        <pc:picChg chg="add mod">
          <ac:chgData name="NGUYEN PHAM ANH THU" userId="baf72463-252b-4d5f-a6ca-5a6327a9888d" providerId="ADAL" clId="{E2FFF5E7-6EC5-48ED-8AD2-32A1BFB03CC2}" dt="2022-08-02T04:10:32.914" v="1432"/>
          <ac:picMkLst>
            <pc:docMk/>
            <pc:sldMk cId="3656860799" sldId="267"/>
            <ac:picMk id="15" creationId="{8403E358-EFF7-F72D-6E43-BABACC64D009}"/>
          </ac:picMkLst>
        </pc:picChg>
        <pc:picChg chg="add mod">
          <ac:chgData name="NGUYEN PHAM ANH THU" userId="baf72463-252b-4d5f-a6ca-5a6327a9888d" providerId="ADAL" clId="{E2FFF5E7-6EC5-48ED-8AD2-32A1BFB03CC2}" dt="2022-08-02T04:10:32.914" v="1432"/>
          <ac:picMkLst>
            <pc:docMk/>
            <pc:sldMk cId="3656860799" sldId="267"/>
            <ac:picMk id="16" creationId="{055743BB-526E-310E-2112-B0E1EE4F02B2}"/>
          </ac:picMkLst>
        </pc:picChg>
        <pc:picChg chg="add mod ord">
          <ac:chgData name="NGUYEN PHAM ANH THU" userId="baf72463-252b-4d5f-a6ca-5a6327a9888d" providerId="ADAL" clId="{E2FFF5E7-6EC5-48ED-8AD2-32A1BFB03CC2}" dt="2022-08-02T04:10:41.392" v="1448" actId="171"/>
          <ac:picMkLst>
            <pc:docMk/>
            <pc:sldMk cId="3656860799" sldId="267"/>
            <ac:picMk id="17" creationId="{903D059C-9066-BACB-CADB-246483D7B325}"/>
          </ac:picMkLst>
        </pc:picChg>
      </pc:sldChg>
      <pc:sldChg chg="addSp delSp modSp add mod ord modTransition delAnim modAnim">
        <pc:chgData name="NGUYEN PHAM ANH THU" userId="baf72463-252b-4d5f-a6ca-5a6327a9888d" providerId="ADAL" clId="{E2FFF5E7-6EC5-48ED-8AD2-32A1BFB03CC2}" dt="2022-08-02T04:13:54.099" v="1554"/>
        <pc:sldMkLst>
          <pc:docMk/>
          <pc:sldMk cId="2394331454" sldId="268"/>
        </pc:sldMkLst>
        <pc:spChg chg="mod">
          <ac:chgData name="NGUYEN PHAM ANH THU" userId="baf72463-252b-4d5f-a6ca-5a6327a9888d" providerId="ADAL" clId="{E2FFF5E7-6EC5-48ED-8AD2-32A1BFB03CC2}" dt="2022-08-02T04:13:36.675" v="1549" actId="2711"/>
          <ac:spMkLst>
            <pc:docMk/>
            <pc:sldMk cId="2394331454" sldId="268"/>
            <ac:spMk id="7" creationId="{F47206B1-A9A5-EF28-8BDD-4240A7CF974C}"/>
          </ac:spMkLst>
        </pc:spChg>
        <pc:spChg chg="del">
          <ac:chgData name="NGUYEN PHAM ANH THU" userId="baf72463-252b-4d5f-a6ca-5a6327a9888d" providerId="ADAL" clId="{E2FFF5E7-6EC5-48ED-8AD2-32A1BFB03CC2}" dt="2022-08-02T04:13:09.316" v="1544" actId="478"/>
          <ac:spMkLst>
            <pc:docMk/>
            <pc:sldMk cId="2394331454" sldId="268"/>
            <ac:spMk id="8" creationId="{4792867C-C8BF-1C5B-5AE6-4A285F16DD79}"/>
          </ac:spMkLst>
        </pc:spChg>
        <pc:spChg chg="del">
          <ac:chgData name="NGUYEN PHAM ANH THU" userId="baf72463-252b-4d5f-a6ca-5a6327a9888d" providerId="ADAL" clId="{E2FFF5E7-6EC5-48ED-8AD2-32A1BFB03CC2}" dt="2022-08-02T04:13:09.316" v="1544" actId="478"/>
          <ac:spMkLst>
            <pc:docMk/>
            <pc:sldMk cId="2394331454" sldId="268"/>
            <ac:spMk id="9" creationId="{8988DFDD-78B2-8C6E-D8F0-F62DB6E5258D}"/>
          </ac:spMkLst>
        </pc:spChg>
        <pc:spChg chg="mod">
          <ac:chgData name="NGUYEN PHAM ANH THU" userId="baf72463-252b-4d5f-a6ca-5a6327a9888d" providerId="ADAL" clId="{E2FFF5E7-6EC5-48ED-8AD2-32A1BFB03CC2}" dt="2022-08-02T04:13:36.675" v="1549" actId="2711"/>
          <ac:spMkLst>
            <pc:docMk/>
            <pc:sldMk cId="2394331454" sldId="268"/>
            <ac:spMk id="10" creationId="{A2937F91-4080-CB18-C684-DF949ECC3141}"/>
          </ac:spMkLst>
        </pc:spChg>
        <pc:grpChg chg="add mod">
          <ac:chgData name="NGUYEN PHAM ANH THU" userId="baf72463-252b-4d5f-a6ca-5a6327a9888d" providerId="ADAL" clId="{E2FFF5E7-6EC5-48ED-8AD2-32A1BFB03CC2}" dt="2022-08-02T04:13:39.800" v="1550" actId="1076"/>
          <ac:grpSpMkLst>
            <pc:docMk/>
            <pc:sldMk cId="2394331454" sldId="268"/>
            <ac:grpSpMk id="5" creationId="{E823BAB5-2455-92AF-2FFB-C45F50ACE0DD}"/>
          </ac:grpSpMkLst>
        </pc:grpChg>
        <pc:picChg chg="mod">
          <ac:chgData name="NGUYEN PHAM ANH THU" userId="baf72463-252b-4d5f-a6ca-5a6327a9888d" providerId="ADAL" clId="{E2FFF5E7-6EC5-48ED-8AD2-32A1BFB03CC2}" dt="2022-08-02T04:13:26.199" v="1547" actId="1076"/>
          <ac:picMkLst>
            <pc:docMk/>
            <pc:sldMk cId="2394331454" sldId="268"/>
            <ac:picMk id="6" creationId="{DDB1166D-0F4D-4B51-737F-AF67D75E380C}"/>
          </ac:picMkLst>
        </pc:picChg>
      </pc:sldChg>
      <pc:sldMasterChg chg="addSp modSp mod modTransition modSldLayout">
        <pc:chgData name="NGUYEN PHAM ANH THU" userId="baf72463-252b-4d5f-a6ca-5a6327a9888d" providerId="ADAL" clId="{E2FFF5E7-6EC5-48ED-8AD2-32A1BFB03CC2}" dt="2022-08-02T04:41:12.646" v="1592" actId="1076"/>
        <pc:sldMasterMkLst>
          <pc:docMk/>
          <pc:sldMasterMk cId="2008750656" sldId="2147483648"/>
        </pc:sldMasterMkLst>
        <pc:picChg chg="add mod">
          <ac:chgData name="NGUYEN PHAM ANH THU" userId="baf72463-252b-4d5f-a6ca-5a6327a9888d" providerId="ADAL" clId="{E2FFF5E7-6EC5-48ED-8AD2-32A1BFB03CC2}" dt="2022-08-02T04:41:12.646" v="1592" actId="1076"/>
          <ac:picMkLst>
            <pc:docMk/>
            <pc:sldMasterMk cId="2008750656" sldId="2147483648"/>
            <ac:picMk id="7" creationId="{23291A2A-B3E9-7A10-5B94-FD55EA3B7044}"/>
          </ac:picMkLst>
        </pc:pic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869696291" sldId="2147483649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3548216302" sldId="2147483650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3069964820" sldId="2147483651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3027897704" sldId="2147483652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2576554032" sldId="2147483653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1861223092" sldId="2147483654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1627617076" sldId="2147483655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1655842869" sldId="2147483656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1626894499" sldId="2147483657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3395025879" sldId="2147483658"/>
          </pc:sldLayoutMkLst>
        </pc:sldLayoutChg>
        <pc:sldLayoutChg chg="modTransition">
          <pc:chgData name="NGUYEN PHAM ANH THU" userId="baf72463-252b-4d5f-a6ca-5a6327a9888d" providerId="ADAL" clId="{E2FFF5E7-6EC5-48ED-8AD2-32A1BFB03CC2}" dt="2022-08-02T04:13:54.099" v="1554"/>
          <pc:sldLayoutMkLst>
            <pc:docMk/>
            <pc:sldMasterMk cId="2008750656" sldId="2147483648"/>
            <pc:sldLayoutMk cId="410203472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F1FDD-AD06-4B99-8923-5B40CA6F2D83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F5A4D-40F0-475B-B40C-4616541DAB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57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1471A-942B-4D3B-85A9-7A772771FB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75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88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95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 smtClean="0"/>
              <a:t>Vào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bài</a:t>
            </a:r>
            <a:r>
              <a:rPr lang="en-US" sz="1800" baseline="0" dirty="0" smtClean="0"/>
              <a:t>, </a:t>
            </a:r>
            <a:r>
              <a:rPr lang="en-US" sz="1800" baseline="0" dirty="0" err="1" smtClean="0"/>
              <a:t>cô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có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trò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chơi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này</a:t>
            </a:r>
            <a:r>
              <a:rPr lang="en-US" sz="1800" baseline="0" dirty="0" smtClean="0"/>
              <a:t>, </a:t>
            </a:r>
            <a:r>
              <a:rPr lang="en-US" sz="1800" baseline="0" dirty="0" err="1" smtClean="0"/>
              <a:t>các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bạn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có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muốn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tham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gia</a:t>
            </a:r>
            <a:r>
              <a:rPr lang="en-US" sz="1800" baseline="0" dirty="0" smtClean="0"/>
              <a:t> k </a:t>
            </a:r>
            <a:r>
              <a:rPr lang="en-US" sz="1800" baseline="0" dirty="0" err="1" smtClean="0"/>
              <a:t>nào</a:t>
            </a:r>
            <a:r>
              <a:rPr lang="en-US" sz="1800" baseline="0" dirty="0" smtClean="0"/>
              <a:t>?</a:t>
            </a:r>
          </a:p>
          <a:p>
            <a:r>
              <a:rPr lang="en-US" sz="1800" baseline="0" dirty="0" err="1" smtClean="0"/>
              <a:t>Trò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chơi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có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tên</a:t>
            </a:r>
            <a:r>
              <a:rPr lang="en-US" sz="1800" baseline="0" dirty="0" smtClean="0"/>
              <a:t>: </a:t>
            </a:r>
            <a:r>
              <a:rPr lang="en-US" sz="1800" baseline="0" dirty="0" err="1" smtClean="0"/>
              <a:t>Tìm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đường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đưa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thư</a:t>
            </a:r>
            <a:r>
              <a:rPr lang="en-US" sz="1800" baseline="0" dirty="0" smtClean="0"/>
              <a:t>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69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mạch</a:t>
            </a:r>
            <a:r>
              <a:rPr lang="en-US" baseline="0" dirty="0" smtClean="0"/>
              <a:t>, </a:t>
            </a:r>
            <a:r>
              <a:rPr lang="en-US" sz="1200" b="1" dirty="0" err="1" smtClean="0">
                <a:solidFill>
                  <a:srgbClr val="002060"/>
                </a:solidFill>
              </a:rPr>
              <a:t>biết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rằng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trên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đường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đi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có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các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bức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thư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ghi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từ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ngữ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chỉ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phẩm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chất</a:t>
            </a:r>
            <a:r>
              <a:rPr lang="en-US" sz="1200" b="1" dirty="0" smtClean="0">
                <a:solidFill>
                  <a:srgbClr val="002060"/>
                </a:solidFill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2060"/>
                </a:solidFill>
              </a:rPr>
              <a:t>-</a:t>
            </a:r>
            <a:r>
              <a:rPr lang="en-US" sz="1200" b="1" dirty="0" err="1" smtClean="0">
                <a:solidFill>
                  <a:srgbClr val="002060"/>
                </a:solidFill>
              </a:rPr>
              <a:t>Bây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giờ</a:t>
            </a:r>
            <a:r>
              <a:rPr lang="en-US" sz="1200" b="1" baseline="0" dirty="0" smtClean="0">
                <a:solidFill>
                  <a:srgbClr val="002060"/>
                </a:solidFill>
              </a:rPr>
              <a:t>,</a:t>
            </a:r>
            <a:r>
              <a:rPr lang="en-US" sz="1200" b="1" dirty="0" smtClean="0">
                <a:solidFill>
                  <a:srgbClr val="002060"/>
                </a:solidFill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mở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sách</a:t>
            </a:r>
            <a:r>
              <a:rPr lang="en-US" sz="1200" b="1" baseline="0" dirty="0" smtClean="0">
                <a:solidFill>
                  <a:srgbClr val="002060"/>
                </a:solidFill>
              </a:rPr>
              <a:t> VBTTV/35,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vẽ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đường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giúp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nhỏ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nào</a:t>
            </a:r>
            <a:r>
              <a:rPr lang="en-US" sz="1200" b="1" baseline="0" dirty="0" smtClean="0">
                <a:solidFill>
                  <a:srgbClr val="002060"/>
                </a:solidFill>
              </a:rPr>
              <a:t>.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có</a:t>
            </a:r>
            <a:r>
              <a:rPr lang="en-US" sz="1200" b="1" baseline="0" dirty="0" smtClean="0">
                <a:solidFill>
                  <a:srgbClr val="002060"/>
                </a:solidFill>
              </a:rPr>
              <a:t> 1phut 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thực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hiện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bắt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đầu</a:t>
            </a:r>
            <a:r>
              <a:rPr lang="en-US" sz="1200" b="1" baseline="0" dirty="0" smtClean="0">
                <a:solidFill>
                  <a:srgbClr val="002060"/>
                </a:solidFill>
              </a:rPr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baseline="0" dirty="0" err="1" smtClean="0">
                <a:solidFill>
                  <a:srgbClr val="002060"/>
                </a:solidFill>
              </a:rPr>
              <a:t>Hết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giờ</a:t>
            </a:r>
            <a:endParaRPr lang="en-US" sz="1200" b="1" baseline="0" dirty="0" smtClean="0">
              <a:solidFill>
                <a:srgbClr val="00206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baseline="0" dirty="0" smtClean="0">
                <a:solidFill>
                  <a:srgbClr val="002060"/>
                </a:solidFill>
              </a:rPr>
              <a:t>-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mời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1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lên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chỉ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đường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giúp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nào</a:t>
            </a:r>
            <a:r>
              <a:rPr lang="en-US" sz="1200" b="1" baseline="0" dirty="0" smtClean="0">
                <a:solidFill>
                  <a:srgbClr val="002060"/>
                </a:solidFill>
              </a:rPr>
              <a:t>. ( 2 ban);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còn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có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thực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hiện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như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mình</a:t>
            </a:r>
            <a:r>
              <a:rPr lang="en-US" sz="1200" b="1" baseline="0" dirty="0" smtClean="0">
                <a:solidFill>
                  <a:srgbClr val="002060"/>
                </a:solidFill>
              </a:rPr>
              <a:t> k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nè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giơ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tay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pit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nào</a:t>
            </a:r>
            <a:r>
              <a:rPr lang="en-US" sz="1200" b="1" baseline="0" dirty="0" smtClean="0">
                <a:solidFill>
                  <a:srgbClr val="002060"/>
                </a:solidFill>
              </a:rPr>
              <a:t>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99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baseline="0" dirty="0" err="1" smtClean="0">
                <a:solidFill>
                  <a:srgbClr val="002060"/>
                </a:solidFill>
              </a:rPr>
              <a:t>còn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đây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là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đáp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của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xin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chúc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mừng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đường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của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như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vỗ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tay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khen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mình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nao</a:t>
            </a:r>
            <a:r>
              <a:rPr lang="en-US" sz="1200" b="1" baseline="0" dirty="0" smtClean="0">
                <a:solidFill>
                  <a:srgbClr val="002060"/>
                </a:solidFill>
              </a:rPr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mời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đọc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giúp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từ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chỉ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phẩm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chất</a:t>
            </a:r>
            <a:r>
              <a:rPr lang="en-US" sz="1200" b="1" baseline="0" dirty="0" smtClean="0">
                <a:solidFill>
                  <a:srgbClr val="002060"/>
                </a:solidFill>
              </a:rPr>
              <a:t>.(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mưu</a:t>
            </a:r>
            <a:r>
              <a:rPr lang="en-US" sz="1200" b="1" baseline="0" dirty="0" smtClean="0">
                <a:solidFill>
                  <a:srgbClr val="002060"/>
                </a:solidFill>
              </a:rPr>
              <a:t> tri</a:t>
            </a:r>
            <a:r>
              <a:rPr lang="en-BI" sz="1200" b="1" baseline="0" dirty="0" smtClean="0">
                <a:solidFill>
                  <a:srgbClr val="002060"/>
                </a:solidFill>
              </a:rPr>
              <a:t>……</a:t>
            </a:r>
            <a:r>
              <a:rPr lang="en-US" sz="1200" b="1" baseline="0" dirty="0" smtClean="0">
                <a:solidFill>
                  <a:srgbClr val="002060"/>
                </a:solidFill>
              </a:rPr>
              <a:t>)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Đó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là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những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từ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chỉ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phẩm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chất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của</a:t>
            </a:r>
            <a:r>
              <a:rPr lang="en-US" sz="1200" b="1" baseline="0" dirty="0" smtClean="0">
                <a:solidFill>
                  <a:srgbClr val="002060"/>
                </a:solidFill>
              </a:rPr>
              <a:t> 1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đội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viên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Vậy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phấn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đấu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trở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thành</a:t>
            </a:r>
            <a:r>
              <a:rPr lang="en-US" sz="1200" b="1" baseline="0" dirty="0" smtClean="0">
                <a:solidFill>
                  <a:srgbClr val="002060"/>
                </a:solidFill>
              </a:rPr>
              <a:t> 1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đội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viên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thì</a:t>
            </a:r>
            <a:r>
              <a:rPr lang="en-US" sz="1200" b="1" baseline="0" dirty="0" smtClean="0">
                <a:solidFill>
                  <a:srgbClr val="002060"/>
                </a:solidFill>
              </a:rPr>
              <a:t> ta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phải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làm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ntn</a:t>
            </a:r>
            <a:r>
              <a:rPr lang="en-US" sz="1200" b="1" baseline="0" dirty="0" smtClean="0">
                <a:solidFill>
                  <a:srgbClr val="002060"/>
                </a:solidFill>
              </a:rPr>
              <a:t>,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thì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cô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mời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bạn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vào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bài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học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ngày</a:t>
            </a:r>
            <a:r>
              <a:rPr lang="en-US" sz="1200" b="1" baseline="0" dirty="0" smtClean="0">
                <a:solidFill>
                  <a:srgbClr val="002060"/>
                </a:solidFill>
              </a:rPr>
              <a:t> </a:t>
            </a:r>
            <a:r>
              <a:rPr lang="en-US" sz="1200" b="1" baseline="0" dirty="0" err="1" smtClean="0">
                <a:solidFill>
                  <a:srgbClr val="002060"/>
                </a:solidFill>
              </a:rPr>
              <a:t>hôm</a:t>
            </a:r>
            <a:r>
              <a:rPr lang="en-US" sz="1200" b="1" baseline="0" dirty="0" smtClean="0">
                <a:solidFill>
                  <a:srgbClr val="002060"/>
                </a:solidFill>
              </a:rPr>
              <a:t> nay.</a:t>
            </a:r>
            <a:endParaRPr lang="en-US" sz="1200" b="1" dirty="0" smtClean="0">
              <a:solidFill>
                <a:srgbClr val="00206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26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57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3. (5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đây,có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k </a:t>
            </a:r>
            <a:r>
              <a:rPr lang="en-US" baseline="0" dirty="0" err="1" smtClean="0"/>
              <a:t>nè</a:t>
            </a:r>
            <a:r>
              <a:rPr lang="en-US" baseline="0" dirty="0" smtClean="0"/>
              <a:t>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err="1" smtClean="0"/>
              <a:t>mưu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trí</a:t>
            </a:r>
            <a:r>
              <a:rPr lang="en-US" sz="1200" b="1" dirty="0" smtClean="0"/>
              <a:t>: </a:t>
            </a:r>
            <a:r>
              <a:rPr lang="en-US" sz="1200" dirty="0" err="1" smtClean="0"/>
              <a:t>mưu</a:t>
            </a:r>
            <a:r>
              <a:rPr lang="en-US" sz="1200" dirty="0" smtClean="0"/>
              <a:t> </a:t>
            </a:r>
            <a:r>
              <a:rPr lang="en-US" sz="1200" dirty="0" err="1" smtClean="0"/>
              <a:t>kế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tài</a:t>
            </a:r>
            <a:r>
              <a:rPr lang="en-US" sz="1200" dirty="0" smtClean="0"/>
              <a:t> </a:t>
            </a:r>
            <a:r>
              <a:rPr lang="en-US" sz="1200" dirty="0" err="1" smtClean="0"/>
              <a:t>trí</a:t>
            </a:r>
            <a:r>
              <a:rPr lang="en-US" sz="1200" dirty="0" smtClean="0"/>
              <a:t> </a:t>
            </a:r>
            <a:r>
              <a:rPr lang="en-US" sz="1200" dirty="0" err="1" smtClean="0"/>
              <a:t>của</a:t>
            </a:r>
            <a:r>
              <a:rPr lang="en-US" sz="1200" dirty="0" smtClean="0"/>
              <a:t> </a:t>
            </a:r>
            <a:r>
              <a:rPr lang="en-US" sz="1200" dirty="0" err="1" smtClean="0"/>
              <a:t>người</a:t>
            </a:r>
            <a:r>
              <a:rPr lang="en-US" sz="1200" dirty="0" smtClean="0"/>
              <a:t> </a:t>
            </a:r>
            <a:r>
              <a:rPr lang="en-US" sz="1200" dirty="0" err="1" smtClean="0"/>
              <a:t>khôn</a:t>
            </a:r>
            <a:r>
              <a:rPr lang="en-US" sz="1200" dirty="0" smtClean="0"/>
              <a:t> </a:t>
            </a:r>
            <a:r>
              <a:rPr lang="en-US" sz="1200" dirty="0" err="1" smtClean="0"/>
              <a:t>ngoan</a:t>
            </a:r>
            <a:endParaRPr lang="en-US" sz="1200" dirty="0" smtClean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err="1" smtClean="0"/>
              <a:t>dũng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cảm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gan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dạ</a:t>
            </a:r>
            <a:r>
              <a:rPr lang="en-US" sz="1200" b="1" dirty="0" smtClean="0"/>
              <a:t>: </a:t>
            </a:r>
            <a:r>
              <a:rPr lang="en-US" sz="1200" dirty="0" err="1" smtClean="0"/>
              <a:t>không</a:t>
            </a:r>
            <a:r>
              <a:rPr lang="en-US" sz="1200" dirty="0" smtClean="0"/>
              <a:t> </a:t>
            </a:r>
            <a:r>
              <a:rPr lang="en-US" sz="1200" dirty="0" err="1" smtClean="0"/>
              <a:t>sợ</a:t>
            </a:r>
            <a:r>
              <a:rPr lang="en-US" sz="1200" dirty="0" smtClean="0"/>
              <a:t> </a:t>
            </a:r>
            <a:r>
              <a:rPr lang="en-US" sz="1200" dirty="0" err="1" smtClean="0"/>
              <a:t>nguy</a:t>
            </a:r>
            <a:r>
              <a:rPr lang="en-US" sz="1200" dirty="0" smtClean="0"/>
              <a:t> </a:t>
            </a:r>
            <a:r>
              <a:rPr lang="en-US" sz="1200" dirty="0" err="1" smtClean="0"/>
              <a:t>hiểm</a:t>
            </a:r>
            <a:r>
              <a:rPr lang="en-US" sz="1200" dirty="0" smtClean="0"/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err="1" smtClean="0"/>
              <a:t>thông</a:t>
            </a:r>
            <a:r>
              <a:rPr lang="en-US" sz="1200" b="1" dirty="0" smtClean="0"/>
              <a:t> minh: </a:t>
            </a:r>
            <a:r>
              <a:rPr lang="en-US" sz="1200" dirty="0" err="1" smtClean="0"/>
              <a:t>nhanh</a:t>
            </a:r>
            <a:r>
              <a:rPr lang="en-US" sz="1200" dirty="0" smtClean="0"/>
              <a:t> </a:t>
            </a:r>
            <a:r>
              <a:rPr lang="en-US" sz="1200" dirty="0" err="1" smtClean="0"/>
              <a:t>trí</a:t>
            </a:r>
            <a:r>
              <a:rPr lang="en-US" sz="1200" dirty="0" smtClean="0"/>
              <a:t>, </a:t>
            </a:r>
            <a:r>
              <a:rPr lang="en-US" sz="1200" dirty="0" err="1" smtClean="0"/>
              <a:t>khôn</a:t>
            </a:r>
            <a:r>
              <a:rPr lang="en-US" sz="1200" dirty="0" smtClean="0"/>
              <a:t> </a:t>
            </a:r>
            <a:r>
              <a:rPr lang="en-US" sz="1200" dirty="0" err="1" smtClean="0"/>
              <a:t>khéo</a:t>
            </a:r>
            <a:r>
              <a:rPr lang="en-US" sz="1200" dirty="0" smtClean="0"/>
              <a:t>, </a:t>
            </a:r>
            <a:r>
              <a:rPr lang="en-US" sz="1200" dirty="0" err="1" smtClean="0"/>
              <a:t>tiếp</a:t>
            </a:r>
            <a:r>
              <a:rPr lang="en-US" sz="1200" dirty="0" smtClean="0"/>
              <a:t> </a:t>
            </a:r>
            <a:r>
              <a:rPr lang="en-US" sz="1200" dirty="0" err="1" smtClean="0"/>
              <a:t>thu</a:t>
            </a:r>
            <a:r>
              <a:rPr lang="en-US" sz="1200" dirty="0" smtClean="0"/>
              <a:t> </a:t>
            </a:r>
            <a:r>
              <a:rPr lang="en-US" sz="1200" dirty="0" err="1" smtClean="0"/>
              <a:t>nhanh</a:t>
            </a:r>
            <a:r>
              <a:rPr lang="en-US" sz="1200" dirty="0" smtClean="0"/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err="1" smtClean="0"/>
              <a:t>nhanh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nhẹn</a:t>
            </a:r>
            <a:r>
              <a:rPr lang="en-US" sz="1200" dirty="0" smtClean="0"/>
              <a:t>: </a:t>
            </a:r>
            <a:r>
              <a:rPr lang="en-US" sz="1200" dirty="0" err="1" smtClean="0"/>
              <a:t>rất</a:t>
            </a:r>
            <a:r>
              <a:rPr lang="en-US" sz="1200" dirty="0" smtClean="0"/>
              <a:t> </a:t>
            </a:r>
            <a:r>
              <a:rPr lang="en-US" sz="1200" dirty="0" err="1" smtClean="0"/>
              <a:t>hoạt</a:t>
            </a:r>
            <a:r>
              <a:rPr lang="en-US" sz="1200" dirty="0" smtClean="0"/>
              <a:t> </a:t>
            </a:r>
            <a:r>
              <a:rPr lang="en-US" sz="1200" dirty="0" err="1" smtClean="0"/>
              <a:t>bát</a:t>
            </a:r>
            <a:r>
              <a:rPr lang="en-US" sz="1200" dirty="0" smtClean="0"/>
              <a:t>, </a:t>
            </a:r>
            <a:r>
              <a:rPr lang="en-US" sz="1200" dirty="0" err="1" smtClean="0"/>
              <a:t>nhẹ</a:t>
            </a:r>
            <a:r>
              <a:rPr lang="en-US" sz="1200" dirty="0" smtClean="0"/>
              <a:t> </a:t>
            </a:r>
            <a:r>
              <a:rPr lang="en-US" sz="1200" dirty="0" err="1" smtClean="0"/>
              <a:t>nhàng</a:t>
            </a:r>
            <a:r>
              <a:rPr lang="en-US" sz="1200" dirty="0" smtClean="0"/>
              <a:t>, </a:t>
            </a:r>
            <a:r>
              <a:rPr lang="en-US" sz="1200" dirty="0" err="1" smtClean="0"/>
              <a:t>mau</a:t>
            </a:r>
            <a:r>
              <a:rPr lang="en-US" sz="1200" dirty="0" smtClean="0"/>
              <a:t> </a:t>
            </a:r>
            <a:r>
              <a:rPr lang="en-US" sz="1200" dirty="0" err="1" smtClean="0"/>
              <a:t>chóng</a:t>
            </a:r>
            <a:r>
              <a:rPr lang="en-US" sz="120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5555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1 -2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1phut </a:t>
            </a:r>
            <a:r>
              <a:rPr lang="en-US" baseline="0" dirty="0" err="1" smtClean="0"/>
              <a:t>ruoi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Ở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-VỚI TỪ MƯU TRÍ,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NHÓM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BI" baseline="0" dirty="0" smtClean="0"/>
              <a:t>…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Ca1cnho1m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15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Ngoài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rèn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nè</a:t>
            </a:r>
            <a:r>
              <a:rPr lang="en-US" baseline="0" dirty="0" smtClean="0"/>
              <a:t>. (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trào</a:t>
            </a:r>
            <a:r>
              <a:rPr lang="en-US" baseline="0" dirty="0" smtClean="0"/>
              <a:t>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4,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tập.Nghe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3phut, bat </a:t>
            </a:r>
            <a:r>
              <a:rPr lang="en-US" baseline="0" dirty="0" err="1" smtClean="0"/>
              <a:t>đầu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Hữu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bổ</a:t>
            </a:r>
            <a:r>
              <a:rPr lang="en-US" baseline="0" dirty="0" smtClean="0"/>
              <a:t> sung </a:t>
            </a:r>
            <a:r>
              <a:rPr lang="en-US" baseline="0" dirty="0" err="1" smtClean="0"/>
              <a:t>nhé</a:t>
            </a:r>
            <a:r>
              <a:rPr lang="en-BI" baseline="0" dirty="0" smtClean="0"/>
              <a:t>…</a:t>
            </a:r>
            <a:r>
              <a:rPr lang="en-US" baseline="0" dirty="0" smtClean="0"/>
              <a:t>..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mún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hang </a:t>
            </a:r>
            <a:r>
              <a:rPr lang="en-US" baseline="0" dirty="0" err="1" smtClean="0"/>
              <a:t>ngũ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dạy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mún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nè.Cô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đấu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I" baseline="0" dirty="0" smtClean="0"/>
              <a:t>…</a:t>
            </a:r>
            <a:r>
              <a:rPr lang="en-US" baseline="0" dirty="0" smtClean="0"/>
              <a:t>..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5A4D-40F0-475B-B40C-4616541DAB6B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38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2CE5-7AA2-DEA8-2957-1B16EDC3C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48ABF-875A-C513-908C-8B50D457D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A271-0D37-992A-48D0-808FBC8E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1AAF-21B1-B65B-13C0-BE1A6DAC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A450F-4F57-8713-2B86-6094BCAD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5853-3DF1-25D2-30E4-6981AE13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212DB-2241-936E-700B-811D285BA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AC0EB-D653-917F-D82E-BE361476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1256C-891E-2BE1-A051-66D956D5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CF5E0-2DEB-8A7C-25F9-81C10197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E5BB44-1298-86C6-0FEF-418ABDED8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AF793-52A1-5B7F-1F58-6B0E15750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E23E2-ADEF-E953-2E92-56D9394B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0555C-25BE-F4DF-4323-2FBF7A2D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20445-317A-5EF2-893F-2A9DC911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7AF3-4BA9-1F6A-4E99-D69500A2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6D8A-FFE7-21E7-EC46-A5263B275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C8D3C-CD5F-648C-08F1-10456802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A246-E686-276C-0C5D-FCB7D923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79A79-9797-F35B-358D-8A02BDFC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7C44-65A5-01C4-F469-7017FBA5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2F42E-3AAD-4495-D689-C8F8AFBEC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3E60-CDAA-4560-DD4C-7DA7109F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10E3-1088-E25A-C4A5-3B3BDB44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929B-05DF-FD64-6365-0841798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9074-A7B4-BAF2-D4ED-6B231E6C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9AA3-213C-95E2-966D-3240B77B7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B3FA6-F1B5-22F2-ABC0-FE99BBCB1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46F6F-B25A-C020-EE5A-6204F368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5C913-D965-05A8-770E-C994ECE89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E94BE-63C6-6759-3340-3D19A477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14CA-9617-4A61-46D6-63E1073B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6A23D-EFAA-BFDB-75C9-A7647D8D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23CA4-03A3-8D76-1405-B639A8336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EDEC0-A0A3-FB15-A265-F4A3C1E76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8F10C-B5CD-66A9-C8EC-CA49FB3BE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74E949-0BC6-6479-B977-54173CD6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EE430-051E-7CF3-99E6-0A9C789E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7C020-8BA9-5900-9705-A5BB3EB3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6358-B4E4-DFB4-810D-3AA460A7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3E115-2A04-20A8-1A22-EC3F7482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E0E98-DF14-CC95-0BE9-9999F1FA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C65D-865C-7ED8-83BD-57045FB5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99623-BFE9-9E7B-D6BD-D75362C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CB490-C4D0-DCCA-6177-14131F59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60B42-CEE7-24CC-D882-F156F30A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3F39-4C5F-9048-5E71-9EAB3EE6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9F611-9C09-3A84-9A91-350ACD340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BDA62-1746-DC45-F72C-13998540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AD57A-FE08-1B9A-40C5-9B14835CC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CA4C2-1064-F3D2-FF0F-A00AB1B5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81AF-21A8-3453-593A-4A17713E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AB0F-9262-25DC-C9C9-4D2263A5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99C8D-6F79-9E52-AF7B-E5473ACDB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DCE6C-C562-DFA5-CA81-3373978C8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61614-E95D-8D7E-A929-FE5695B6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1964B-2009-C8AD-FB3F-16F29267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44E1E-FF46-4F59-AB44-1A50EEB2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51B94-4FE9-5CB5-0200-4B312659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C1AC8-F29C-70D5-ED0D-0FB2ED465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5106D-4AE8-4C32-6BE2-AFD007E3B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8213E-C8F1-4A30-97C3-248D44CC351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F93D7-0F93-D80D-8301-30E190147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E1D-9B55-3547-635B-8EBD636B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84B0A-DC35-4495-9248-03D1359F44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3291A2A-B3E9-7A10-5B94-FD55EA3B70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373" y="-351646"/>
            <a:ext cx="2559373" cy="25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2209799" y="447833"/>
            <a:ext cx="835501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 defTabSz="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ỦY BAN NHÂN DÂN HUYỆN NHÀ BÈ</a:t>
            </a:r>
          </a:p>
          <a:p>
            <a:pPr marL="0" marR="0" lvl="0" indent="0" algn="ctr" defTabSz="51435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TRƯỜNG TIỂU HỌC NGUYỄN TRỰC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83113" y="3695133"/>
            <a:ext cx="5767287" cy="74136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MÔN </a:t>
            </a:r>
            <a:r>
              <a:rPr kumimoji="0" lang="vi-V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TIẾNG VIỆT 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LỚP </a:t>
            </a:r>
            <a:r>
              <a:rPr lang="en-US" sz="36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8468" y="5446789"/>
            <a:ext cx="9925394" cy="74136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GIÁO VIÊN: 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TRƯƠNG NGUYÊN NGỌC THU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77660"/>
            <a:ext cx="1979739" cy="1979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21115" y="1665888"/>
            <a:ext cx="89242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4400" b="1" cap="none" spc="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561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2930" y="102870"/>
            <a:ext cx="10664190" cy="67639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/59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playing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DDB1166D-0F4D-4B51-737F-AF67D75E3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23BAB5-2455-92AF-2FFB-C45F50ACE0DD}"/>
              </a:ext>
            </a:extLst>
          </p:cNvPr>
          <p:cNvGrpSpPr/>
          <p:nvPr/>
        </p:nvGrpSpPr>
        <p:grpSpPr>
          <a:xfrm>
            <a:off x="314946" y="198384"/>
            <a:ext cx="6044471" cy="3127377"/>
            <a:chOff x="4133327" y="8204395"/>
            <a:chExt cx="7210038" cy="31273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7206B1-A9A5-EF28-8BDD-4240A7CF974C}"/>
                </a:ext>
              </a:extLst>
            </p:cNvPr>
            <p:cNvSpPr txBox="1"/>
            <p:nvPr/>
          </p:nvSpPr>
          <p:spPr>
            <a:xfrm>
              <a:off x="4149462" y="8204395"/>
              <a:ext cx="7193903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TẠM BIỆT VÀ HẸN GẶP LẠI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937F91-4080-CB18-C684-DF949ECC3141}"/>
                </a:ext>
              </a:extLst>
            </p:cNvPr>
            <p:cNvSpPr txBox="1"/>
            <p:nvPr/>
          </p:nvSpPr>
          <p:spPr>
            <a:xfrm>
              <a:off x="4133327" y="8216752"/>
              <a:ext cx="7193903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Ẹ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Ặ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3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7354CD-621A-CE3C-A67A-AD8091FF2D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94C7BE-1F89-BFD2-E269-7FCCF124A0FD}"/>
                </a:ext>
              </a:extLst>
            </p:cNvPr>
            <p:cNvSpPr txBox="1"/>
            <p:nvPr/>
          </p:nvSpPr>
          <p:spPr>
            <a:xfrm>
              <a:off x="9877397" y="2550714"/>
              <a:ext cx="9716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Huỳnh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Trung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Thảo</a:t>
              </a:r>
              <a:endParaRPr lang="en-SG" dirty="0"/>
            </a:p>
          </p:txBody>
        </p:sp>
        <p:pic>
          <p:nvPicPr>
            <p:cNvPr id="6" name="Picture 5" descr="A group of kids playing in front of a house&#10;&#10;Description automatically generated with low confidence">
              <a:extLst>
                <a:ext uri="{FF2B5EF4-FFF2-40B4-BE49-F238E27FC236}">
                  <a16:creationId xmlns:a16="http://schemas.microsoft.com/office/drawing/2014/main" id="{DDB1166D-0F4D-4B51-737F-AF67D75E3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1" y="108104"/>
            <a:ext cx="12131852" cy="3701896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CF035-4F2F-5D31-5108-EC17094E1982}"/>
              </a:ext>
            </a:extLst>
          </p:cNvPr>
          <p:cNvSpPr txBox="1"/>
          <p:nvPr/>
        </p:nvSpPr>
        <p:spPr>
          <a:xfrm>
            <a:off x="-1" y="317687"/>
            <a:ext cx="1213185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À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M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Ừ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T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Ầ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Y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C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Ô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Đ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Ế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D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Ự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5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B02020502" pitchFamily="82" charset="0"/>
              </a:rPr>
              <a:t>Môn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B02020502" pitchFamily="82" charset="0"/>
              </a:rPr>
              <a:t>: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B02020502" pitchFamily="82" charset="0"/>
              </a:rPr>
              <a:t>Tiếng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oadway" panose="04040905080B02020502" pitchFamily="82" charset="0"/>
              </a:rPr>
              <a:t>Việt</a:t>
            </a:r>
            <a:endParaRPr lang="en-US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oadway" panose="04040905080B02020502" pitchFamily="8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Giáo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viên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Trương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Nguyên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Ngọc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Thu - 3.2</a:t>
            </a:r>
            <a:endParaRPr lang="en-US" sz="4400" b="1" dirty="0">
              <a:ln w="1905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82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BF14C5-52FD-158E-5E56-C3081B63E249}"/>
              </a:ext>
            </a:extLst>
          </p:cNvPr>
          <p:cNvGrpSpPr/>
          <p:nvPr/>
        </p:nvGrpSpPr>
        <p:grpSpPr>
          <a:xfrm>
            <a:off x="440073" y="319953"/>
            <a:ext cx="10952618" cy="2627849"/>
            <a:chOff x="715799" y="197411"/>
            <a:chExt cx="10952618" cy="262784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2A5714-B96C-F285-227C-C2578ACA6BE7}"/>
                </a:ext>
              </a:extLst>
            </p:cNvPr>
            <p:cNvSpPr/>
            <p:nvPr/>
          </p:nvSpPr>
          <p:spPr>
            <a:xfrm>
              <a:off x="715799" y="952203"/>
              <a:ext cx="10952618" cy="1873057"/>
            </a:xfrm>
            <a:prstGeom prst="roundRect">
              <a:avLst>
                <a:gd name="adj" fmla="val 43115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đường</a:t>
              </a:r>
              <a:r>
                <a:rPr lang="en-US" altLang="zh-CN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đưa</a:t>
              </a:r>
              <a:r>
                <a:rPr lang="en-US" altLang="zh-CN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乐喵体W" panose="00020600040101010101" pitchFamily="18" charset="-122"/>
                  <a:cs typeface="Times New Roman" panose="02020603050405020304" pitchFamily="18" charset="0"/>
                </a:rPr>
                <a:t>thư</a:t>
              </a:r>
              <a:endParaRPr lang="zh-C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汉仪乐喵体W" panose="00020600040101010101" pitchFamily="18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AF7B4A-8693-1774-2207-D0FE82E69F28}"/>
                </a:ext>
              </a:extLst>
            </p:cNvPr>
            <p:cNvGrpSpPr/>
            <p:nvPr/>
          </p:nvGrpSpPr>
          <p:grpSpPr>
            <a:xfrm>
              <a:off x="3973933" y="197411"/>
              <a:ext cx="4244134" cy="990464"/>
              <a:chOff x="557888" y="342377"/>
              <a:chExt cx="4244134" cy="990464"/>
            </a:xfrm>
          </p:grpSpPr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FE4F4266-53E6-84BE-0416-B31294B04374}"/>
                  </a:ext>
                </a:extLst>
              </p:cNvPr>
              <p:cNvSpPr/>
              <p:nvPr/>
            </p:nvSpPr>
            <p:spPr>
              <a:xfrm>
                <a:off x="557888" y="342377"/>
                <a:ext cx="4244134" cy="990464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A53189-486B-F9F2-4D99-0FAB68293DA2}"/>
                  </a:ext>
                </a:extLst>
              </p:cNvPr>
              <p:cNvSpPr txBox="1"/>
              <p:nvPr/>
            </p:nvSpPr>
            <p:spPr>
              <a:xfrm flipH="1">
                <a:off x="803358" y="359958"/>
                <a:ext cx="39454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Trò</a:t>
                </a:r>
                <a:r>
                  <a:rPr lang="en-US" sz="5400" b="1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5400" b="1" dirty="0" err="1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chơi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3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F1304-D4F1-6072-8D99-2AAC5D3DD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889" y="342900"/>
            <a:ext cx="9795658" cy="5908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64516" y="5243728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9" name="Rectangle 8"/>
          <p:cNvSpPr/>
          <p:nvPr/>
        </p:nvSpPr>
        <p:spPr>
          <a:xfrm>
            <a:off x="9164516" y="5777128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393116" y="585332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0251954" y="5735853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93116" y="585332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64516" y="5243728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64516" y="5243728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612316" y="585332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393116" y="5853328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21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" presetClass="exit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13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7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8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8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9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9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9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9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9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21500"/>
                                </p:stCondLst>
                                <p:childTnLst>
                                  <p:par>
                                    <p:cTn id="10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0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1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1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4500"/>
                                </p:stCondLst>
                                <p:childTnLst>
                                  <p:par>
                                    <p:cTn id="11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1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500"/>
                                </p:stCondLst>
                                <p:childTnLst>
                                  <p:par>
                                    <p:cTn id="1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6500"/>
                                </p:stCondLst>
                                <p:childTnLst>
                                  <p:par>
                                    <p:cTn id="1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7500"/>
                                </p:stCondLst>
                                <p:childTnLst>
                                  <p:par>
                                    <p:cTn id="1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28500"/>
                                </p:stCondLst>
                                <p:childTnLst>
                                  <p:par>
                                    <p:cTn id="1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3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9500"/>
                                </p:stCondLst>
                                <p:childTnLst>
                                  <p:par>
                                    <p:cTn id="1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3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0500"/>
                                </p:stCondLst>
                                <p:childTnLst>
                                  <p:par>
                                    <p:cTn id="1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31500"/>
                                </p:stCondLst>
                                <p:childTnLst>
                                  <p:par>
                                    <p:cTn id="1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1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3500"/>
                                </p:stCondLst>
                                <p:childTnLst>
                                  <p:par>
                                    <p:cTn id="1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53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34500"/>
                                </p:stCondLst>
                                <p:childTnLst>
                                  <p:par>
                                    <p:cTn id="1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57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35500"/>
                                </p:stCondLst>
                                <p:childTnLst>
                                  <p:par>
                                    <p:cTn id="15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36500"/>
                                </p:stCondLst>
                                <p:childTnLst>
                                  <p:par>
                                    <p:cTn id="16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37500"/>
                                </p:stCondLst>
                                <p:childTnLst>
                                  <p:par>
                                    <p:cTn id="16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9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38500"/>
                                </p:stCondLst>
                                <p:childTnLst>
                                  <p:par>
                                    <p:cTn id="17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73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39500"/>
                                </p:stCondLst>
                                <p:childTnLst>
                                  <p:par>
                                    <p:cTn id="17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77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1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1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41500"/>
                                </p:stCondLst>
                                <p:childTnLst>
                                  <p:par>
                                    <p:cTn id="18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18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9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43500"/>
                                </p:stCondLst>
                                <p:childTnLst>
                                  <p:par>
                                    <p:cTn id="19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9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44500"/>
                                </p:stCondLst>
                                <p:childTnLst>
                                  <p:par>
                                    <p:cTn id="19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9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45500"/>
                                </p:stCondLst>
                                <p:childTnLst>
                                  <p:par>
                                    <p:cTn id="19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46500"/>
                                </p:stCondLst>
                                <p:childTnLst>
                                  <p:par>
                                    <p:cTn id="20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47500"/>
                                </p:stCondLst>
                                <p:childTnLst>
                                  <p:par>
                                    <p:cTn id="20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0" fill="hold">
                                <p:stCondLst>
                                  <p:cond delay="48500"/>
                                </p:stCondLst>
                                <p:childTnLst>
                                  <p:par>
                                    <p:cTn id="21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3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4" fill="hold">
                                <p:stCondLst>
                                  <p:cond delay="49500"/>
                                </p:stCondLst>
                                <p:childTnLst>
                                  <p:par>
                                    <p:cTn id="21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8" fill="hold">
                                <p:stCondLst>
                                  <p:cond delay="50500"/>
                                </p:stCondLst>
                                <p:childTnLst>
                                  <p:par>
                                    <p:cTn id="2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51500"/>
                                </p:stCondLst>
                                <p:childTnLst>
                                  <p:par>
                                    <p:cTn id="2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5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6" fill="hold">
                                <p:stCondLst>
                                  <p:cond delay="52500"/>
                                </p:stCondLst>
                                <p:childTnLst>
                                  <p:par>
                                    <p:cTn id="2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9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53500"/>
                                </p:stCondLst>
                                <p:childTnLst>
                                  <p:par>
                                    <p:cTn id="2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33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54500"/>
                                </p:stCondLst>
                                <p:childTnLst>
                                  <p:par>
                                    <p:cTn id="2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37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8" fill="hold">
                                <p:stCondLst>
                                  <p:cond delay="55500"/>
                                </p:stCondLst>
                                <p:childTnLst>
                                  <p:par>
                                    <p:cTn id="2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1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56500"/>
                                </p:stCondLst>
                                <p:childTnLst>
                                  <p:par>
                                    <p:cTn id="2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5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6" fill="hold">
                                <p:stCondLst>
                                  <p:cond delay="57500"/>
                                </p:stCondLst>
                                <p:childTnLst>
                                  <p:par>
                                    <p:cTn id="2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9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58500"/>
                                </p:stCondLst>
                                <p:childTnLst>
                                  <p:par>
                                    <p:cTn id="2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3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4" fill="hold">
                                <p:stCondLst>
                                  <p:cond delay="59500"/>
                                </p:stCondLst>
                                <p:childTnLst>
                                  <p:par>
                                    <p:cTn id="2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7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8" presetID="4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60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4" presetClass="exit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2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60500"/>
                                </p:stCondLst>
                                <p:childTnLst>
                                  <p:par>
                                    <p:cTn id="265" presetID="3" presetClass="emph" presetSubtype="2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6" dur="2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" presetClass="exit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13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6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7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8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8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9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9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9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9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9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21500"/>
                                </p:stCondLst>
                                <p:childTnLst>
                                  <p:par>
                                    <p:cTn id="10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5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0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0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1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13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4500"/>
                                </p:stCondLst>
                                <p:childTnLst>
                                  <p:par>
                                    <p:cTn id="11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1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25500"/>
                                </p:stCondLst>
                                <p:childTnLst>
                                  <p:par>
                                    <p:cTn id="1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6500"/>
                                </p:stCondLst>
                                <p:childTnLst>
                                  <p:par>
                                    <p:cTn id="1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27500"/>
                                </p:stCondLst>
                                <p:childTnLst>
                                  <p:par>
                                    <p:cTn id="1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2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28500"/>
                                </p:stCondLst>
                                <p:childTnLst>
                                  <p:par>
                                    <p:cTn id="1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3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9500"/>
                                </p:stCondLst>
                                <p:childTnLst>
                                  <p:par>
                                    <p:cTn id="1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3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30500"/>
                                </p:stCondLst>
                                <p:childTnLst>
                                  <p:par>
                                    <p:cTn id="1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31500"/>
                                </p:stCondLst>
                                <p:childTnLst>
                                  <p:par>
                                    <p:cTn id="1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1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49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3500"/>
                                </p:stCondLst>
                                <p:childTnLst>
                                  <p:par>
                                    <p:cTn id="1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53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34500"/>
                                </p:stCondLst>
                                <p:childTnLst>
                                  <p:par>
                                    <p:cTn id="1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57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35500"/>
                                </p:stCondLst>
                                <p:childTnLst>
                                  <p:par>
                                    <p:cTn id="15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36500"/>
                                </p:stCondLst>
                                <p:childTnLst>
                                  <p:par>
                                    <p:cTn id="16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37500"/>
                                </p:stCondLst>
                                <p:childTnLst>
                                  <p:par>
                                    <p:cTn id="16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69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38500"/>
                                </p:stCondLst>
                                <p:childTnLst>
                                  <p:par>
                                    <p:cTn id="17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73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39500"/>
                                </p:stCondLst>
                                <p:childTnLst>
                                  <p:par>
                                    <p:cTn id="17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77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17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1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41500"/>
                                </p:stCondLst>
                                <p:childTnLst>
                                  <p:par>
                                    <p:cTn id="18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18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89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43500"/>
                                </p:stCondLst>
                                <p:childTnLst>
                                  <p:par>
                                    <p:cTn id="19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9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44500"/>
                                </p:stCondLst>
                                <p:childTnLst>
                                  <p:par>
                                    <p:cTn id="19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19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45500"/>
                                </p:stCondLst>
                                <p:childTnLst>
                                  <p:par>
                                    <p:cTn id="19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46500"/>
                                </p:stCondLst>
                                <p:childTnLst>
                                  <p:par>
                                    <p:cTn id="20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47500"/>
                                </p:stCondLst>
                                <p:childTnLst>
                                  <p:par>
                                    <p:cTn id="20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0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0" fill="hold">
                                <p:stCondLst>
                                  <p:cond delay="48500"/>
                                </p:stCondLst>
                                <p:childTnLst>
                                  <p:par>
                                    <p:cTn id="21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3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4" fill="hold">
                                <p:stCondLst>
                                  <p:cond delay="49500"/>
                                </p:stCondLst>
                                <p:childTnLst>
                                  <p:par>
                                    <p:cTn id="21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1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8" fill="hold">
                                <p:stCondLst>
                                  <p:cond delay="50500"/>
                                </p:stCondLst>
                                <p:childTnLst>
                                  <p:par>
                                    <p:cTn id="21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51500"/>
                                </p:stCondLst>
                                <p:childTnLst>
                                  <p:par>
                                    <p:cTn id="22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5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6" fill="hold">
                                <p:stCondLst>
                                  <p:cond delay="52500"/>
                                </p:stCondLst>
                                <p:childTnLst>
                                  <p:par>
                                    <p:cTn id="22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29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53500"/>
                                </p:stCondLst>
                                <p:childTnLst>
                                  <p:par>
                                    <p:cTn id="23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33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54500"/>
                                </p:stCondLst>
                                <p:childTnLst>
                                  <p:par>
                                    <p:cTn id="23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37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8" fill="hold">
                                <p:stCondLst>
                                  <p:cond delay="55500"/>
                                </p:stCondLst>
                                <p:childTnLst>
                                  <p:par>
                                    <p:cTn id="239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1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56500"/>
                                </p:stCondLst>
                                <p:childTnLst>
                                  <p:par>
                                    <p:cTn id="243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5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6" fill="hold">
                                <p:stCondLst>
                                  <p:cond delay="57500"/>
                                </p:stCondLst>
                                <p:childTnLst>
                                  <p:par>
                                    <p:cTn id="247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49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58500"/>
                                </p:stCondLst>
                                <p:childTnLst>
                                  <p:par>
                                    <p:cTn id="251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3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4" fill="hold">
                                <p:stCondLst>
                                  <p:cond delay="59500"/>
                                </p:stCondLst>
                                <p:childTnLst>
                                  <p:par>
                                    <p:cTn id="255" presetID="4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57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8" presetID="4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260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4" presetClass="exit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2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60500"/>
                                </p:stCondLst>
                                <p:childTnLst>
                                  <p:par>
                                    <p:cTn id="265" presetID="3" presetClass="emph" presetSubtype="2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6" dur="2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F1304-D4F1-6072-8D99-2AAC5D3DD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866" y="1711748"/>
            <a:ext cx="9394265" cy="471982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60D899-9B34-58FF-5852-BF94527D17A6}"/>
              </a:ext>
            </a:extLst>
          </p:cNvPr>
          <p:cNvSpPr/>
          <p:nvPr/>
        </p:nvSpPr>
        <p:spPr>
          <a:xfrm>
            <a:off x="2672639" y="2718288"/>
            <a:ext cx="6518253" cy="3142845"/>
          </a:xfrm>
          <a:custGeom>
            <a:avLst/>
            <a:gdLst>
              <a:gd name="connsiteX0" fmla="*/ 1207477 w 6529754"/>
              <a:gd name="connsiteY0" fmla="*/ 3212123 h 3212123"/>
              <a:gd name="connsiteX1" fmla="*/ 1383324 w 6529754"/>
              <a:gd name="connsiteY1" fmla="*/ 3165230 h 3212123"/>
              <a:gd name="connsiteX2" fmla="*/ 1465385 w 6529754"/>
              <a:gd name="connsiteY2" fmla="*/ 3153507 h 3212123"/>
              <a:gd name="connsiteX3" fmla="*/ 1582616 w 6529754"/>
              <a:gd name="connsiteY3" fmla="*/ 3118338 h 3212123"/>
              <a:gd name="connsiteX4" fmla="*/ 1641231 w 6529754"/>
              <a:gd name="connsiteY4" fmla="*/ 3106615 h 3212123"/>
              <a:gd name="connsiteX5" fmla="*/ 1711570 w 6529754"/>
              <a:gd name="connsiteY5" fmla="*/ 3083169 h 3212123"/>
              <a:gd name="connsiteX6" fmla="*/ 1817077 w 6529754"/>
              <a:gd name="connsiteY6" fmla="*/ 3059723 h 3212123"/>
              <a:gd name="connsiteX7" fmla="*/ 1863970 w 6529754"/>
              <a:gd name="connsiteY7" fmla="*/ 3036277 h 3212123"/>
              <a:gd name="connsiteX8" fmla="*/ 1910862 w 6529754"/>
              <a:gd name="connsiteY8" fmla="*/ 3024554 h 3212123"/>
              <a:gd name="connsiteX9" fmla="*/ 1992924 w 6529754"/>
              <a:gd name="connsiteY9" fmla="*/ 2977661 h 3212123"/>
              <a:gd name="connsiteX10" fmla="*/ 2074985 w 6529754"/>
              <a:gd name="connsiteY10" fmla="*/ 2907323 h 3212123"/>
              <a:gd name="connsiteX11" fmla="*/ 2110154 w 6529754"/>
              <a:gd name="connsiteY11" fmla="*/ 2836984 h 3212123"/>
              <a:gd name="connsiteX12" fmla="*/ 2145324 w 6529754"/>
              <a:gd name="connsiteY12" fmla="*/ 2790092 h 3212123"/>
              <a:gd name="connsiteX13" fmla="*/ 2192216 w 6529754"/>
              <a:gd name="connsiteY13" fmla="*/ 2708030 h 3212123"/>
              <a:gd name="connsiteX14" fmla="*/ 2203939 w 6529754"/>
              <a:gd name="connsiteY14" fmla="*/ 2661138 h 3212123"/>
              <a:gd name="connsiteX15" fmla="*/ 2168770 w 6529754"/>
              <a:gd name="connsiteY15" fmla="*/ 2414954 h 3212123"/>
              <a:gd name="connsiteX16" fmla="*/ 2157047 w 6529754"/>
              <a:gd name="connsiteY16" fmla="*/ 2379784 h 3212123"/>
              <a:gd name="connsiteX17" fmla="*/ 2133600 w 6529754"/>
              <a:gd name="connsiteY17" fmla="*/ 2297723 h 3212123"/>
              <a:gd name="connsiteX18" fmla="*/ 2086708 w 6529754"/>
              <a:gd name="connsiteY18" fmla="*/ 2227384 h 3212123"/>
              <a:gd name="connsiteX19" fmla="*/ 2028093 w 6529754"/>
              <a:gd name="connsiteY19" fmla="*/ 2203938 h 3212123"/>
              <a:gd name="connsiteX20" fmla="*/ 1981200 w 6529754"/>
              <a:gd name="connsiteY20" fmla="*/ 2168769 h 3212123"/>
              <a:gd name="connsiteX21" fmla="*/ 1887416 w 6529754"/>
              <a:gd name="connsiteY21" fmla="*/ 2121877 h 3212123"/>
              <a:gd name="connsiteX22" fmla="*/ 1781908 w 6529754"/>
              <a:gd name="connsiteY22" fmla="*/ 2004646 h 3212123"/>
              <a:gd name="connsiteX23" fmla="*/ 1746739 w 6529754"/>
              <a:gd name="connsiteY23" fmla="*/ 1899138 h 3212123"/>
              <a:gd name="connsiteX24" fmla="*/ 1699847 w 6529754"/>
              <a:gd name="connsiteY24" fmla="*/ 1875692 h 3212123"/>
              <a:gd name="connsiteX25" fmla="*/ 1594339 w 6529754"/>
              <a:gd name="connsiteY25" fmla="*/ 1840523 h 3212123"/>
              <a:gd name="connsiteX26" fmla="*/ 1172308 w 6529754"/>
              <a:gd name="connsiteY26" fmla="*/ 1805354 h 3212123"/>
              <a:gd name="connsiteX27" fmla="*/ 1090247 w 6529754"/>
              <a:gd name="connsiteY27" fmla="*/ 1758461 h 3212123"/>
              <a:gd name="connsiteX28" fmla="*/ 1019908 w 6529754"/>
              <a:gd name="connsiteY28" fmla="*/ 1746738 h 3212123"/>
              <a:gd name="connsiteX29" fmla="*/ 914400 w 6529754"/>
              <a:gd name="connsiteY29" fmla="*/ 1711569 h 3212123"/>
              <a:gd name="connsiteX30" fmla="*/ 832339 w 6529754"/>
              <a:gd name="connsiteY30" fmla="*/ 1664677 h 3212123"/>
              <a:gd name="connsiteX31" fmla="*/ 691662 w 6529754"/>
              <a:gd name="connsiteY31" fmla="*/ 1641230 h 3212123"/>
              <a:gd name="connsiteX32" fmla="*/ 609600 w 6529754"/>
              <a:gd name="connsiteY32" fmla="*/ 1570892 h 3212123"/>
              <a:gd name="connsiteX33" fmla="*/ 445477 w 6529754"/>
              <a:gd name="connsiteY33" fmla="*/ 1465384 h 3212123"/>
              <a:gd name="connsiteX34" fmla="*/ 316524 w 6529754"/>
              <a:gd name="connsiteY34" fmla="*/ 1324707 h 3212123"/>
              <a:gd name="connsiteX35" fmla="*/ 211016 w 6529754"/>
              <a:gd name="connsiteY35" fmla="*/ 1254369 h 3212123"/>
              <a:gd name="connsiteX36" fmla="*/ 164124 w 6529754"/>
              <a:gd name="connsiteY36" fmla="*/ 1195754 h 3212123"/>
              <a:gd name="connsiteX37" fmla="*/ 117231 w 6529754"/>
              <a:gd name="connsiteY37" fmla="*/ 1160584 h 3212123"/>
              <a:gd name="connsiteX38" fmla="*/ 46893 w 6529754"/>
              <a:gd name="connsiteY38" fmla="*/ 1019907 h 3212123"/>
              <a:gd name="connsiteX39" fmla="*/ 35170 w 6529754"/>
              <a:gd name="connsiteY39" fmla="*/ 949569 h 3212123"/>
              <a:gd name="connsiteX40" fmla="*/ 11724 w 6529754"/>
              <a:gd name="connsiteY40" fmla="*/ 844061 h 3212123"/>
              <a:gd name="connsiteX41" fmla="*/ 0 w 6529754"/>
              <a:gd name="connsiteY41" fmla="*/ 762000 h 3212123"/>
              <a:gd name="connsiteX42" fmla="*/ 11724 w 6529754"/>
              <a:gd name="connsiteY42" fmla="*/ 480646 h 3212123"/>
              <a:gd name="connsiteX43" fmla="*/ 58616 w 6529754"/>
              <a:gd name="connsiteY43" fmla="*/ 386861 h 3212123"/>
              <a:gd name="connsiteX44" fmla="*/ 105508 w 6529754"/>
              <a:gd name="connsiteY44" fmla="*/ 304800 h 3212123"/>
              <a:gd name="connsiteX45" fmla="*/ 211016 w 6529754"/>
              <a:gd name="connsiteY45" fmla="*/ 211015 h 3212123"/>
              <a:gd name="connsiteX46" fmla="*/ 257908 w 6529754"/>
              <a:gd name="connsiteY46" fmla="*/ 175846 h 3212123"/>
              <a:gd name="connsiteX47" fmla="*/ 316524 w 6529754"/>
              <a:gd name="connsiteY47" fmla="*/ 152400 h 3212123"/>
              <a:gd name="connsiteX48" fmla="*/ 375139 w 6529754"/>
              <a:gd name="connsiteY48" fmla="*/ 93784 h 3212123"/>
              <a:gd name="connsiteX49" fmla="*/ 468924 w 6529754"/>
              <a:gd name="connsiteY49" fmla="*/ 58615 h 3212123"/>
              <a:gd name="connsiteX50" fmla="*/ 539262 w 6529754"/>
              <a:gd name="connsiteY50" fmla="*/ 35169 h 3212123"/>
              <a:gd name="connsiteX51" fmla="*/ 668216 w 6529754"/>
              <a:gd name="connsiteY51" fmla="*/ 23446 h 3212123"/>
              <a:gd name="connsiteX52" fmla="*/ 762000 w 6529754"/>
              <a:gd name="connsiteY52" fmla="*/ 11723 h 3212123"/>
              <a:gd name="connsiteX53" fmla="*/ 879231 w 6529754"/>
              <a:gd name="connsiteY53" fmla="*/ 0 h 3212123"/>
              <a:gd name="connsiteX54" fmla="*/ 1125416 w 6529754"/>
              <a:gd name="connsiteY54" fmla="*/ 35169 h 3212123"/>
              <a:gd name="connsiteX55" fmla="*/ 1219200 w 6529754"/>
              <a:gd name="connsiteY55" fmla="*/ 82061 h 3212123"/>
              <a:gd name="connsiteX56" fmla="*/ 1266093 w 6529754"/>
              <a:gd name="connsiteY56" fmla="*/ 93784 h 3212123"/>
              <a:gd name="connsiteX57" fmla="*/ 1441939 w 6529754"/>
              <a:gd name="connsiteY57" fmla="*/ 222738 h 3212123"/>
              <a:gd name="connsiteX58" fmla="*/ 1547447 w 6529754"/>
              <a:gd name="connsiteY58" fmla="*/ 246184 h 3212123"/>
              <a:gd name="connsiteX59" fmla="*/ 1699847 w 6529754"/>
              <a:gd name="connsiteY59" fmla="*/ 363415 h 3212123"/>
              <a:gd name="connsiteX60" fmla="*/ 1723293 w 6529754"/>
              <a:gd name="connsiteY60" fmla="*/ 457200 h 3212123"/>
              <a:gd name="connsiteX61" fmla="*/ 1770185 w 6529754"/>
              <a:gd name="connsiteY61" fmla="*/ 726830 h 3212123"/>
              <a:gd name="connsiteX62" fmla="*/ 1863970 w 6529754"/>
              <a:gd name="connsiteY62" fmla="*/ 879230 h 3212123"/>
              <a:gd name="connsiteX63" fmla="*/ 1899139 w 6529754"/>
              <a:gd name="connsiteY63" fmla="*/ 937846 h 3212123"/>
              <a:gd name="connsiteX64" fmla="*/ 1922585 w 6529754"/>
              <a:gd name="connsiteY64" fmla="*/ 984738 h 3212123"/>
              <a:gd name="connsiteX65" fmla="*/ 1992924 w 6529754"/>
              <a:gd name="connsiteY65" fmla="*/ 1055077 h 3212123"/>
              <a:gd name="connsiteX66" fmla="*/ 2039816 w 6529754"/>
              <a:gd name="connsiteY66" fmla="*/ 1101969 h 3212123"/>
              <a:gd name="connsiteX67" fmla="*/ 2086708 w 6529754"/>
              <a:gd name="connsiteY67" fmla="*/ 1148861 h 3212123"/>
              <a:gd name="connsiteX68" fmla="*/ 2133600 w 6529754"/>
              <a:gd name="connsiteY68" fmla="*/ 1184030 h 3212123"/>
              <a:gd name="connsiteX69" fmla="*/ 2426677 w 6529754"/>
              <a:gd name="connsiteY69" fmla="*/ 1230923 h 3212123"/>
              <a:gd name="connsiteX70" fmla="*/ 3036277 w 6529754"/>
              <a:gd name="connsiteY70" fmla="*/ 1207477 h 3212123"/>
              <a:gd name="connsiteX71" fmla="*/ 3212124 w 6529754"/>
              <a:gd name="connsiteY71" fmla="*/ 1113692 h 3212123"/>
              <a:gd name="connsiteX72" fmla="*/ 3317631 w 6529754"/>
              <a:gd name="connsiteY72" fmla="*/ 1078523 h 3212123"/>
              <a:gd name="connsiteX73" fmla="*/ 3470031 w 6529754"/>
              <a:gd name="connsiteY73" fmla="*/ 1090246 h 3212123"/>
              <a:gd name="connsiteX74" fmla="*/ 3587262 w 6529754"/>
              <a:gd name="connsiteY74" fmla="*/ 1148861 h 3212123"/>
              <a:gd name="connsiteX75" fmla="*/ 3669324 w 6529754"/>
              <a:gd name="connsiteY75" fmla="*/ 1172307 h 3212123"/>
              <a:gd name="connsiteX76" fmla="*/ 3810000 w 6529754"/>
              <a:gd name="connsiteY76" fmla="*/ 1230923 h 3212123"/>
              <a:gd name="connsiteX77" fmla="*/ 3868616 w 6529754"/>
              <a:gd name="connsiteY77" fmla="*/ 1254369 h 3212123"/>
              <a:gd name="connsiteX78" fmla="*/ 3915508 w 6529754"/>
              <a:gd name="connsiteY78" fmla="*/ 1277815 h 3212123"/>
              <a:gd name="connsiteX79" fmla="*/ 3985847 w 6529754"/>
              <a:gd name="connsiteY79" fmla="*/ 1289538 h 3212123"/>
              <a:gd name="connsiteX80" fmla="*/ 4021016 w 6529754"/>
              <a:gd name="connsiteY80" fmla="*/ 1301261 h 3212123"/>
              <a:gd name="connsiteX81" fmla="*/ 4161693 w 6529754"/>
              <a:gd name="connsiteY81" fmla="*/ 1289538 h 3212123"/>
              <a:gd name="connsiteX82" fmla="*/ 4208585 w 6529754"/>
              <a:gd name="connsiteY82" fmla="*/ 1254369 h 3212123"/>
              <a:gd name="connsiteX83" fmla="*/ 4302370 w 6529754"/>
              <a:gd name="connsiteY83" fmla="*/ 1137138 h 3212123"/>
              <a:gd name="connsiteX84" fmla="*/ 4337539 w 6529754"/>
              <a:gd name="connsiteY84" fmla="*/ 1101969 h 3212123"/>
              <a:gd name="connsiteX85" fmla="*/ 4349262 w 6529754"/>
              <a:gd name="connsiteY85" fmla="*/ 1055077 h 3212123"/>
              <a:gd name="connsiteX86" fmla="*/ 4489939 w 6529754"/>
              <a:gd name="connsiteY86" fmla="*/ 902677 h 3212123"/>
              <a:gd name="connsiteX87" fmla="*/ 4560277 w 6529754"/>
              <a:gd name="connsiteY87" fmla="*/ 867507 h 3212123"/>
              <a:gd name="connsiteX88" fmla="*/ 4595447 w 6529754"/>
              <a:gd name="connsiteY88" fmla="*/ 832338 h 3212123"/>
              <a:gd name="connsiteX89" fmla="*/ 4759570 w 6529754"/>
              <a:gd name="connsiteY89" fmla="*/ 750277 h 3212123"/>
              <a:gd name="connsiteX90" fmla="*/ 4818185 w 6529754"/>
              <a:gd name="connsiteY90" fmla="*/ 715107 h 3212123"/>
              <a:gd name="connsiteX91" fmla="*/ 4888524 w 6529754"/>
              <a:gd name="connsiteY91" fmla="*/ 679938 h 3212123"/>
              <a:gd name="connsiteX92" fmla="*/ 4947139 w 6529754"/>
              <a:gd name="connsiteY92" fmla="*/ 644769 h 3212123"/>
              <a:gd name="connsiteX93" fmla="*/ 5076093 w 6529754"/>
              <a:gd name="connsiteY93" fmla="*/ 550984 h 3212123"/>
              <a:gd name="connsiteX94" fmla="*/ 5111262 w 6529754"/>
              <a:gd name="connsiteY94" fmla="*/ 539261 h 3212123"/>
              <a:gd name="connsiteX95" fmla="*/ 5205047 w 6529754"/>
              <a:gd name="connsiteY95" fmla="*/ 468923 h 3212123"/>
              <a:gd name="connsiteX96" fmla="*/ 5287108 w 6529754"/>
              <a:gd name="connsiteY96" fmla="*/ 410307 h 3212123"/>
              <a:gd name="connsiteX97" fmla="*/ 5345724 w 6529754"/>
              <a:gd name="connsiteY97" fmla="*/ 375138 h 3212123"/>
              <a:gd name="connsiteX98" fmla="*/ 5404339 w 6529754"/>
              <a:gd name="connsiteY98" fmla="*/ 363415 h 3212123"/>
              <a:gd name="connsiteX99" fmla="*/ 5603631 w 6529754"/>
              <a:gd name="connsiteY99" fmla="*/ 328246 h 3212123"/>
              <a:gd name="connsiteX100" fmla="*/ 6060831 w 6529754"/>
              <a:gd name="connsiteY100" fmla="*/ 304800 h 3212123"/>
              <a:gd name="connsiteX101" fmla="*/ 6178062 w 6529754"/>
              <a:gd name="connsiteY101" fmla="*/ 281354 h 3212123"/>
              <a:gd name="connsiteX102" fmla="*/ 6271847 w 6529754"/>
              <a:gd name="connsiteY102" fmla="*/ 269630 h 3212123"/>
              <a:gd name="connsiteX103" fmla="*/ 6529754 w 6529754"/>
              <a:gd name="connsiteY103" fmla="*/ 269630 h 3212123"/>
              <a:gd name="connsiteX0" fmla="*/ 1179887 w 6529754"/>
              <a:gd name="connsiteY0" fmla="*/ 3164826 h 3165306"/>
              <a:gd name="connsiteX1" fmla="*/ 1383324 w 6529754"/>
              <a:gd name="connsiteY1" fmla="*/ 3165230 h 3165306"/>
              <a:gd name="connsiteX2" fmla="*/ 1465385 w 6529754"/>
              <a:gd name="connsiteY2" fmla="*/ 3153507 h 3165306"/>
              <a:gd name="connsiteX3" fmla="*/ 1582616 w 6529754"/>
              <a:gd name="connsiteY3" fmla="*/ 3118338 h 3165306"/>
              <a:gd name="connsiteX4" fmla="*/ 1641231 w 6529754"/>
              <a:gd name="connsiteY4" fmla="*/ 3106615 h 3165306"/>
              <a:gd name="connsiteX5" fmla="*/ 1711570 w 6529754"/>
              <a:gd name="connsiteY5" fmla="*/ 3083169 h 3165306"/>
              <a:gd name="connsiteX6" fmla="*/ 1817077 w 6529754"/>
              <a:gd name="connsiteY6" fmla="*/ 3059723 h 3165306"/>
              <a:gd name="connsiteX7" fmla="*/ 1863970 w 6529754"/>
              <a:gd name="connsiteY7" fmla="*/ 3036277 h 3165306"/>
              <a:gd name="connsiteX8" fmla="*/ 1910862 w 6529754"/>
              <a:gd name="connsiteY8" fmla="*/ 3024554 h 3165306"/>
              <a:gd name="connsiteX9" fmla="*/ 1992924 w 6529754"/>
              <a:gd name="connsiteY9" fmla="*/ 2977661 h 3165306"/>
              <a:gd name="connsiteX10" fmla="*/ 2074985 w 6529754"/>
              <a:gd name="connsiteY10" fmla="*/ 2907323 h 3165306"/>
              <a:gd name="connsiteX11" fmla="*/ 2110154 w 6529754"/>
              <a:gd name="connsiteY11" fmla="*/ 2836984 h 3165306"/>
              <a:gd name="connsiteX12" fmla="*/ 2145324 w 6529754"/>
              <a:gd name="connsiteY12" fmla="*/ 2790092 h 3165306"/>
              <a:gd name="connsiteX13" fmla="*/ 2192216 w 6529754"/>
              <a:gd name="connsiteY13" fmla="*/ 2708030 h 3165306"/>
              <a:gd name="connsiteX14" fmla="*/ 2203939 w 6529754"/>
              <a:gd name="connsiteY14" fmla="*/ 2661138 h 3165306"/>
              <a:gd name="connsiteX15" fmla="*/ 2168770 w 6529754"/>
              <a:gd name="connsiteY15" fmla="*/ 2414954 h 3165306"/>
              <a:gd name="connsiteX16" fmla="*/ 2157047 w 6529754"/>
              <a:gd name="connsiteY16" fmla="*/ 2379784 h 3165306"/>
              <a:gd name="connsiteX17" fmla="*/ 2133600 w 6529754"/>
              <a:gd name="connsiteY17" fmla="*/ 2297723 h 3165306"/>
              <a:gd name="connsiteX18" fmla="*/ 2086708 w 6529754"/>
              <a:gd name="connsiteY18" fmla="*/ 2227384 h 3165306"/>
              <a:gd name="connsiteX19" fmla="*/ 2028093 w 6529754"/>
              <a:gd name="connsiteY19" fmla="*/ 2203938 h 3165306"/>
              <a:gd name="connsiteX20" fmla="*/ 1981200 w 6529754"/>
              <a:gd name="connsiteY20" fmla="*/ 2168769 h 3165306"/>
              <a:gd name="connsiteX21" fmla="*/ 1887416 w 6529754"/>
              <a:gd name="connsiteY21" fmla="*/ 2121877 h 3165306"/>
              <a:gd name="connsiteX22" fmla="*/ 1781908 w 6529754"/>
              <a:gd name="connsiteY22" fmla="*/ 2004646 h 3165306"/>
              <a:gd name="connsiteX23" fmla="*/ 1746739 w 6529754"/>
              <a:gd name="connsiteY23" fmla="*/ 1899138 h 3165306"/>
              <a:gd name="connsiteX24" fmla="*/ 1699847 w 6529754"/>
              <a:gd name="connsiteY24" fmla="*/ 1875692 h 3165306"/>
              <a:gd name="connsiteX25" fmla="*/ 1594339 w 6529754"/>
              <a:gd name="connsiteY25" fmla="*/ 1840523 h 3165306"/>
              <a:gd name="connsiteX26" fmla="*/ 1172308 w 6529754"/>
              <a:gd name="connsiteY26" fmla="*/ 1805354 h 3165306"/>
              <a:gd name="connsiteX27" fmla="*/ 1090247 w 6529754"/>
              <a:gd name="connsiteY27" fmla="*/ 1758461 h 3165306"/>
              <a:gd name="connsiteX28" fmla="*/ 1019908 w 6529754"/>
              <a:gd name="connsiteY28" fmla="*/ 1746738 h 3165306"/>
              <a:gd name="connsiteX29" fmla="*/ 914400 w 6529754"/>
              <a:gd name="connsiteY29" fmla="*/ 1711569 h 3165306"/>
              <a:gd name="connsiteX30" fmla="*/ 832339 w 6529754"/>
              <a:gd name="connsiteY30" fmla="*/ 1664677 h 3165306"/>
              <a:gd name="connsiteX31" fmla="*/ 691662 w 6529754"/>
              <a:gd name="connsiteY31" fmla="*/ 1641230 h 3165306"/>
              <a:gd name="connsiteX32" fmla="*/ 609600 w 6529754"/>
              <a:gd name="connsiteY32" fmla="*/ 1570892 h 3165306"/>
              <a:gd name="connsiteX33" fmla="*/ 445477 w 6529754"/>
              <a:gd name="connsiteY33" fmla="*/ 1465384 h 3165306"/>
              <a:gd name="connsiteX34" fmla="*/ 316524 w 6529754"/>
              <a:gd name="connsiteY34" fmla="*/ 1324707 h 3165306"/>
              <a:gd name="connsiteX35" fmla="*/ 211016 w 6529754"/>
              <a:gd name="connsiteY35" fmla="*/ 1254369 h 3165306"/>
              <a:gd name="connsiteX36" fmla="*/ 164124 w 6529754"/>
              <a:gd name="connsiteY36" fmla="*/ 1195754 h 3165306"/>
              <a:gd name="connsiteX37" fmla="*/ 117231 w 6529754"/>
              <a:gd name="connsiteY37" fmla="*/ 1160584 h 3165306"/>
              <a:gd name="connsiteX38" fmla="*/ 46893 w 6529754"/>
              <a:gd name="connsiteY38" fmla="*/ 1019907 h 3165306"/>
              <a:gd name="connsiteX39" fmla="*/ 35170 w 6529754"/>
              <a:gd name="connsiteY39" fmla="*/ 949569 h 3165306"/>
              <a:gd name="connsiteX40" fmla="*/ 11724 w 6529754"/>
              <a:gd name="connsiteY40" fmla="*/ 844061 h 3165306"/>
              <a:gd name="connsiteX41" fmla="*/ 0 w 6529754"/>
              <a:gd name="connsiteY41" fmla="*/ 762000 h 3165306"/>
              <a:gd name="connsiteX42" fmla="*/ 11724 w 6529754"/>
              <a:gd name="connsiteY42" fmla="*/ 480646 h 3165306"/>
              <a:gd name="connsiteX43" fmla="*/ 58616 w 6529754"/>
              <a:gd name="connsiteY43" fmla="*/ 386861 h 3165306"/>
              <a:gd name="connsiteX44" fmla="*/ 105508 w 6529754"/>
              <a:gd name="connsiteY44" fmla="*/ 304800 h 3165306"/>
              <a:gd name="connsiteX45" fmla="*/ 211016 w 6529754"/>
              <a:gd name="connsiteY45" fmla="*/ 211015 h 3165306"/>
              <a:gd name="connsiteX46" fmla="*/ 257908 w 6529754"/>
              <a:gd name="connsiteY46" fmla="*/ 175846 h 3165306"/>
              <a:gd name="connsiteX47" fmla="*/ 316524 w 6529754"/>
              <a:gd name="connsiteY47" fmla="*/ 152400 h 3165306"/>
              <a:gd name="connsiteX48" fmla="*/ 375139 w 6529754"/>
              <a:gd name="connsiteY48" fmla="*/ 93784 h 3165306"/>
              <a:gd name="connsiteX49" fmla="*/ 468924 w 6529754"/>
              <a:gd name="connsiteY49" fmla="*/ 58615 h 3165306"/>
              <a:gd name="connsiteX50" fmla="*/ 539262 w 6529754"/>
              <a:gd name="connsiteY50" fmla="*/ 35169 h 3165306"/>
              <a:gd name="connsiteX51" fmla="*/ 668216 w 6529754"/>
              <a:gd name="connsiteY51" fmla="*/ 23446 h 3165306"/>
              <a:gd name="connsiteX52" fmla="*/ 762000 w 6529754"/>
              <a:gd name="connsiteY52" fmla="*/ 11723 h 3165306"/>
              <a:gd name="connsiteX53" fmla="*/ 879231 w 6529754"/>
              <a:gd name="connsiteY53" fmla="*/ 0 h 3165306"/>
              <a:gd name="connsiteX54" fmla="*/ 1125416 w 6529754"/>
              <a:gd name="connsiteY54" fmla="*/ 35169 h 3165306"/>
              <a:gd name="connsiteX55" fmla="*/ 1219200 w 6529754"/>
              <a:gd name="connsiteY55" fmla="*/ 82061 h 3165306"/>
              <a:gd name="connsiteX56" fmla="*/ 1266093 w 6529754"/>
              <a:gd name="connsiteY56" fmla="*/ 93784 h 3165306"/>
              <a:gd name="connsiteX57" fmla="*/ 1441939 w 6529754"/>
              <a:gd name="connsiteY57" fmla="*/ 222738 h 3165306"/>
              <a:gd name="connsiteX58" fmla="*/ 1547447 w 6529754"/>
              <a:gd name="connsiteY58" fmla="*/ 246184 h 3165306"/>
              <a:gd name="connsiteX59" fmla="*/ 1699847 w 6529754"/>
              <a:gd name="connsiteY59" fmla="*/ 363415 h 3165306"/>
              <a:gd name="connsiteX60" fmla="*/ 1723293 w 6529754"/>
              <a:gd name="connsiteY60" fmla="*/ 457200 h 3165306"/>
              <a:gd name="connsiteX61" fmla="*/ 1770185 w 6529754"/>
              <a:gd name="connsiteY61" fmla="*/ 726830 h 3165306"/>
              <a:gd name="connsiteX62" fmla="*/ 1863970 w 6529754"/>
              <a:gd name="connsiteY62" fmla="*/ 879230 h 3165306"/>
              <a:gd name="connsiteX63" fmla="*/ 1899139 w 6529754"/>
              <a:gd name="connsiteY63" fmla="*/ 937846 h 3165306"/>
              <a:gd name="connsiteX64" fmla="*/ 1922585 w 6529754"/>
              <a:gd name="connsiteY64" fmla="*/ 984738 h 3165306"/>
              <a:gd name="connsiteX65" fmla="*/ 1992924 w 6529754"/>
              <a:gd name="connsiteY65" fmla="*/ 1055077 h 3165306"/>
              <a:gd name="connsiteX66" fmla="*/ 2039816 w 6529754"/>
              <a:gd name="connsiteY66" fmla="*/ 1101969 h 3165306"/>
              <a:gd name="connsiteX67" fmla="*/ 2086708 w 6529754"/>
              <a:gd name="connsiteY67" fmla="*/ 1148861 h 3165306"/>
              <a:gd name="connsiteX68" fmla="*/ 2133600 w 6529754"/>
              <a:gd name="connsiteY68" fmla="*/ 1184030 h 3165306"/>
              <a:gd name="connsiteX69" fmla="*/ 2426677 w 6529754"/>
              <a:gd name="connsiteY69" fmla="*/ 1230923 h 3165306"/>
              <a:gd name="connsiteX70" fmla="*/ 3036277 w 6529754"/>
              <a:gd name="connsiteY70" fmla="*/ 1207477 h 3165306"/>
              <a:gd name="connsiteX71" fmla="*/ 3212124 w 6529754"/>
              <a:gd name="connsiteY71" fmla="*/ 1113692 h 3165306"/>
              <a:gd name="connsiteX72" fmla="*/ 3317631 w 6529754"/>
              <a:gd name="connsiteY72" fmla="*/ 1078523 h 3165306"/>
              <a:gd name="connsiteX73" fmla="*/ 3470031 w 6529754"/>
              <a:gd name="connsiteY73" fmla="*/ 1090246 h 3165306"/>
              <a:gd name="connsiteX74" fmla="*/ 3587262 w 6529754"/>
              <a:gd name="connsiteY74" fmla="*/ 1148861 h 3165306"/>
              <a:gd name="connsiteX75" fmla="*/ 3669324 w 6529754"/>
              <a:gd name="connsiteY75" fmla="*/ 1172307 h 3165306"/>
              <a:gd name="connsiteX76" fmla="*/ 3810000 w 6529754"/>
              <a:gd name="connsiteY76" fmla="*/ 1230923 h 3165306"/>
              <a:gd name="connsiteX77" fmla="*/ 3868616 w 6529754"/>
              <a:gd name="connsiteY77" fmla="*/ 1254369 h 3165306"/>
              <a:gd name="connsiteX78" fmla="*/ 3915508 w 6529754"/>
              <a:gd name="connsiteY78" fmla="*/ 1277815 h 3165306"/>
              <a:gd name="connsiteX79" fmla="*/ 3985847 w 6529754"/>
              <a:gd name="connsiteY79" fmla="*/ 1289538 h 3165306"/>
              <a:gd name="connsiteX80" fmla="*/ 4021016 w 6529754"/>
              <a:gd name="connsiteY80" fmla="*/ 1301261 h 3165306"/>
              <a:gd name="connsiteX81" fmla="*/ 4161693 w 6529754"/>
              <a:gd name="connsiteY81" fmla="*/ 1289538 h 3165306"/>
              <a:gd name="connsiteX82" fmla="*/ 4208585 w 6529754"/>
              <a:gd name="connsiteY82" fmla="*/ 1254369 h 3165306"/>
              <a:gd name="connsiteX83" fmla="*/ 4302370 w 6529754"/>
              <a:gd name="connsiteY83" fmla="*/ 1137138 h 3165306"/>
              <a:gd name="connsiteX84" fmla="*/ 4337539 w 6529754"/>
              <a:gd name="connsiteY84" fmla="*/ 1101969 h 3165306"/>
              <a:gd name="connsiteX85" fmla="*/ 4349262 w 6529754"/>
              <a:gd name="connsiteY85" fmla="*/ 1055077 h 3165306"/>
              <a:gd name="connsiteX86" fmla="*/ 4489939 w 6529754"/>
              <a:gd name="connsiteY86" fmla="*/ 902677 h 3165306"/>
              <a:gd name="connsiteX87" fmla="*/ 4560277 w 6529754"/>
              <a:gd name="connsiteY87" fmla="*/ 867507 h 3165306"/>
              <a:gd name="connsiteX88" fmla="*/ 4595447 w 6529754"/>
              <a:gd name="connsiteY88" fmla="*/ 832338 h 3165306"/>
              <a:gd name="connsiteX89" fmla="*/ 4759570 w 6529754"/>
              <a:gd name="connsiteY89" fmla="*/ 750277 h 3165306"/>
              <a:gd name="connsiteX90" fmla="*/ 4818185 w 6529754"/>
              <a:gd name="connsiteY90" fmla="*/ 715107 h 3165306"/>
              <a:gd name="connsiteX91" fmla="*/ 4888524 w 6529754"/>
              <a:gd name="connsiteY91" fmla="*/ 679938 h 3165306"/>
              <a:gd name="connsiteX92" fmla="*/ 4947139 w 6529754"/>
              <a:gd name="connsiteY92" fmla="*/ 644769 h 3165306"/>
              <a:gd name="connsiteX93" fmla="*/ 5076093 w 6529754"/>
              <a:gd name="connsiteY93" fmla="*/ 550984 h 3165306"/>
              <a:gd name="connsiteX94" fmla="*/ 5111262 w 6529754"/>
              <a:gd name="connsiteY94" fmla="*/ 539261 h 3165306"/>
              <a:gd name="connsiteX95" fmla="*/ 5205047 w 6529754"/>
              <a:gd name="connsiteY95" fmla="*/ 468923 h 3165306"/>
              <a:gd name="connsiteX96" fmla="*/ 5287108 w 6529754"/>
              <a:gd name="connsiteY96" fmla="*/ 410307 h 3165306"/>
              <a:gd name="connsiteX97" fmla="*/ 5345724 w 6529754"/>
              <a:gd name="connsiteY97" fmla="*/ 375138 h 3165306"/>
              <a:gd name="connsiteX98" fmla="*/ 5404339 w 6529754"/>
              <a:gd name="connsiteY98" fmla="*/ 363415 h 3165306"/>
              <a:gd name="connsiteX99" fmla="*/ 5603631 w 6529754"/>
              <a:gd name="connsiteY99" fmla="*/ 328246 h 3165306"/>
              <a:gd name="connsiteX100" fmla="*/ 6060831 w 6529754"/>
              <a:gd name="connsiteY100" fmla="*/ 304800 h 3165306"/>
              <a:gd name="connsiteX101" fmla="*/ 6178062 w 6529754"/>
              <a:gd name="connsiteY101" fmla="*/ 281354 h 3165306"/>
              <a:gd name="connsiteX102" fmla="*/ 6271847 w 6529754"/>
              <a:gd name="connsiteY102" fmla="*/ 269630 h 3165306"/>
              <a:gd name="connsiteX103" fmla="*/ 6529754 w 6529754"/>
              <a:gd name="connsiteY103" fmla="*/ 269630 h 316530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582616 w 6529754"/>
              <a:gd name="connsiteY2" fmla="*/ 3118338 h 3164826"/>
              <a:gd name="connsiteX3" fmla="*/ 1641231 w 6529754"/>
              <a:gd name="connsiteY3" fmla="*/ 3106615 h 3164826"/>
              <a:gd name="connsiteX4" fmla="*/ 1711570 w 6529754"/>
              <a:gd name="connsiteY4" fmla="*/ 3083169 h 3164826"/>
              <a:gd name="connsiteX5" fmla="*/ 1817077 w 6529754"/>
              <a:gd name="connsiteY5" fmla="*/ 3059723 h 3164826"/>
              <a:gd name="connsiteX6" fmla="*/ 1863970 w 6529754"/>
              <a:gd name="connsiteY6" fmla="*/ 3036277 h 3164826"/>
              <a:gd name="connsiteX7" fmla="*/ 1910862 w 6529754"/>
              <a:gd name="connsiteY7" fmla="*/ 3024554 h 3164826"/>
              <a:gd name="connsiteX8" fmla="*/ 1992924 w 6529754"/>
              <a:gd name="connsiteY8" fmla="*/ 2977661 h 3164826"/>
              <a:gd name="connsiteX9" fmla="*/ 2074985 w 6529754"/>
              <a:gd name="connsiteY9" fmla="*/ 2907323 h 3164826"/>
              <a:gd name="connsiteX10" fmla="*/ 2110154 w 6529754"/>
              <a:gd name="connsiteY10" fmla="*/ 2836984 h 3164826"/>
              <a:gd name="connsiteX11" fmla="*/ 2145324 w 6529754"/>
              <a:gd name="connsiteY11" fmla="*/ 2790092 h 3164826"/>
              <a:gd name="connsiteX12" fmla="*/ 2192216 w 6529754"/>
              <a:gd name="connsiteY12" fmla="*/ 2708030 h 3164826"/>
              <a:gd name="connsiteX13" fmla="*/ 2203939 w 6529754"/>
              <a:gd name="connsiteY13" fmla="*/ 2661138 h 3164826"/>
              <a:gd name="connsiteX14" fmla="*/ 2168770 w 6529754"/>
              <a:gd name="connsiteY14" fmla="*/ 2414954 h 3164826"/>
              <a:gd name="connsiteX15" fmla="*/ 2157047 w 6529754"/>
              <a:gd name="connsiteY15" fmla="*/ 2379784 h 3164826"/>
              <a:gd name="connsiteX16" fmla="*/ 2133600 w 6529754"/>
              <a:gd name="connsiteY16" fmla="*/ 2297723 h 3164826"/>
              <a:gd name="connsiteX17" fmla="*/ 2086708 w 6529754"/>
              <a:gd name="connsiteY17" fmla="*/ 2227384 h 3164826"/>
              <a:gd name="connsiteX18" fmla="*/ 2028093 w 6529754"/>
              <a:gd name="connsiteY18" fmla="*/ 2203938 h 3164826"/>
              <a:gd name="connsiteX19" fmla="*/ 1981200 w 6529754"/>
              <a:gd name="connsiteY19" fmla="*/ 2168769 h 3164826"/>
              <a:gd name="connsiteX20" fmla="*/ 1887416 w 6529754"/>
              <a:gd name="connsiteY20" fmla="*/ 2121877 h 3164826"/>
              <a:gd name="connsiteX21" fmla="*/ 1781908 w 6529754"/>
              <a:gd name="connsiteY21" fmla="*/ 2004646 h 3164826"/>
              <a:gd name="connsiteX22" fmla="*/ 1746739 w 6529754"/>
              <a:gd name="connsiteY22" fmla="*/ 1899138 h 3164826"/>
              <a:gd name="connsiteX23" fmla="*/ 1699847 w 6529754"/>
              <a:gd name="connsiteY23" fmla="*/ 1875692 h 3164826"/>
              <a:gd name="connsiteX24" fmla="*/ 1594339 w 6529754"/>
              <a:gd name="connsiteY24" fmla="*/ 1840523 h 3164826"/>
              <a:gd name="connsiteX25" fmla="*/ 1172308 w 6529754"/>
              <a:gd name="connsiteY25" fmla="*/ 1805354 h 3164826"/>
              <a:gd name="connsiteX26" fmla="*/ 1090247 w 6529754"/>
              <a:gd name="connsiteY26" fmla="*/ 1758461 h 3164826"/>
              <a:gd name="connsiteX27" fmla="*/ 1019908 w 6529754"/>
              <a:gd name="connsiteY27" fmla="*/ 1746738 h 3164826"/>
              <a:gd name="connsiteX28" fmla="*/ 914400 w 6529754"/>
              <a:gd name="connsiteY28" fmla="*/ 1711569 h 3164826"/>
              <a:gd name="connsiteX29" fmla="*/ 832339 w 6529754"/>
              <a:gd name="connsiteY29" fmla="*/ 1664677 h 3164826"/>
              <a:gd name="connsiteX30" fmla="*/ 691662 w 6529754"/>
              <a:gd name="connsiteY30" fmla="*/ 1641230 h 3164826"/>
              <a:gd name="connsiteX31" fmla="*/ 609600 w 6529754"/>
              <a:gd name="connsiteY31" fmla="*/ 1570892 h 3164826"/>
              <a:gd name="connsiteX32" fmla="*/ 445477 w 6529754"/>
              <a:gd name="connsiteY32" fmla="*/ 1465384 h 3164826"/>
              <a:gd name="connsiteX33" fmla="*/ 316524 w 6529754"/>
              <a:gd name="connsiteY33" fmla="*/ 1324707 h 3164826"/>
              <a:gd name="connsiteX34" fmla="*/ 211016 w 6529754"/>
              <a:gd name="connsiteY34" fmla="*/ 1254369 h 3164826"/>
              <a:gd name="connsiteX35" fmla="*/ 164124 w 6529754"/>
              <a:gd name="connsiteY35" fmla="*/ 1195754 h 3164826"/>
              <a:gd name="connsiteX36" fmla="*/ 117231 w 6529754"/>
              <a:gd name="connsiteY36" fmla="*/ 1160584 h 3164826"/>
              <a:gd name="connsiteX37" fmla="*/ 46893 w 6529754"/>
              <a:gd name="connsiteY37" fmla="*/ 1019907 h 3164826"/>
              <a:gd name="connsiteX38" fmla="*/ 35170 w 6529754"/>
              <a:gd name="connsiteY38" fmla="*/ 949569 h 3164826"/>
              <a:gd name="connsiteX39" fmla="*/ 11724 w 6529754"/>
              <a:gd name="connsiteY39" fmla="*/ 844061 h 3164826"/>
              <a:gd name="connsiteX40" fmla="*/ 0 w 6529754"/>
              <a:gd name="connsiteY40" fmla="*/ 762000 h 3164826"/>
              <a:gd name="connsiteX41" fmla="*/ 11724 w 6529754"/>
              <a:gd name="connsiteY41" fmla="*/ 480646 h 3164826"/>
              <a:gd name="connsiteX42" fmla="*/ 58616 w 6529754"/>
              <a:gd name="connsiteY42" fmla="*/ 386861 h 3164826"/>
              <a:gd name="connsiteX43" fmla="*/ 105508 w 6529754"/>
              <a:gd name="connsiteY43" fmla="*/ 304800 h 3164826"/>
              <a:gd name="connsiteX44" fmla="*/ 211016 w 6529754"/>
              <a:gd name="connsiteY44" fmla="*/ 211015 h 3164826"/>
              <a:gd name="connsiteX45" fmla="*/ 257908 w 6529754"/>
              <a:gd name="connsiteY45" fmla="*/ 175846 h 3164826"/>
              <a:gd name="connsiteX46" fmla="*/ 316524 w 6529754"/>
              <a:gd name="connsiteY46" fmla="*/ 152400 h 3164826"/>
              <a:gd name="connsiteX47" fmla="*/ 375139 w 6529754"/>
              <a:gd name="connsiteY47" fmla="*/ 93784 h 3164826"/>
              <a:gd name="connsiteX48" fmla="*/ 468924 w 6529754"/>
              <a:gd name="connsiteY48" fmla="*/ 58615 h 3164826"/>
              <a:gd name="connsiteX49" fmla="*/ 539262 w 6529754"/>
              <a:gd name="connsiteY49" fmla="*/ 35169 h 3164826"/>
              <a:gd name="connsiteX50" fmla="*/ 668216 w 6529754"/>
              <a:gd name="connsiteY50" fmla="*/ 23446 h 3164826"/>
              <a:gd name="connsiteX51" fmla="*/ 762000 w 6529754"/>
              <a:gd name="connsiteY51" fmla="*/ 11723 h 3164826"/>
              <a:gd name="connsiteX52" fmla="*/ 879231 w 6529754"/>
              <a:gd name="connsiteY52" fmla="*/ 0 h 3164826"/>
              <a:gd name="connsiteX53" fmla="*/ 1125416 w 6529754"/>
              <a:gd name="connsiteY53" fmla="*/ 35169 h 3164826"/>
              <a:gd name="connsiteX54" fmla="*/ 1219200 w 6529754"/>
              <a:gd name="connsiteY54" fmla="*/ 82061 h 3164826"/>
              <a:gd name="connsiteX55" fmla="*/ 1266093 w 6529754"/>
              <a:gd name="connsiteY55" fmla="*/ 93784 h 3164826"/>
              <a:gd name="connsiteX56" fmla="*/ 1441939 w 6529754"/>
              <a:gd name="connsiteY56" fmla="*/ 222738 h 3164826"/>
              <a:gd name="connsiteX57" fmla="*/ 1547447 w 6529754"/>
              <a:gd name="connsiteY57" fmla="*/ 246184 h 3164826"/>
              <a:gd name="connsiteX58" fmla="*/ 1699847 w 6529754"/>
              <a:gd name="connsiteY58" fmla="*/ 363415 h 3164826"/>
              <a:gd name="connsiteX59" fmla="*/ 1723293 w 6529754"/>
              <a:gd name="connsiteY59" fmla="*/ 457200 h 3164826"/>
              <a:gd name="connsiteX60" fmla="*/ 1770185 w 6529754"/>
              <a:gd name="connsiteY60" fmla="*/ 726830 h 3164826"/>
              <a:gd name="connsiteX61" fmla="*/ 1863970 w 6529754"/>
              <a:gd name="connsiteY61" fmla="*/ 879230 h 3164826"/>
              <a:gd name="connsiteX62" fmla="*/ 1899139 w 6529754"/>
              <a:gd name="connsiteY62" fmla="*/ 937846 h 3164826"/>
              <a:gd name="connsiteX63" fmla="*/ 1922585 w 6529754"/>
              <a:gd name="connsiteY63" fmla="*/ 984738 h 3164826"/>
              <a:gd name="connsiteX64" fmla="*/ 1992924 w 6529754"/>
              <a:gd name="connsiteY64" fmla="*/ 1055077 h 3164826"/>
              <a:gd name="connsiteX65" fmla="*/ 2039816 w 6529754"/>
              <a:gd name="connsiteY65" fmla="*/ 1101969 h 3164826"/>
              <a:gd name="connsiteX66" fmla="*/ 2086708 w 6529754"/>
              <a:gd name="connsiteY66" fmla="*/ 1148861 h 3164826"/>
              <a:gd name="connsiteX67" fmla="*/ 2133600 w 6529754"/>
              <a:gd name="connsiteY67" fmla="*/ 1184030 h 3164826"/>
              <a:gd name="connsiteX68" fmla="*/ 2426677 w 6529754"/>
              <a:gd name="connsiteY68" fmla="*/ 1230923 h 3164826"/>
              <a:gd name="connsiteX69" fmla="*/ 3036277 w 6529754"/>
              <a:gd name="connsiteY69" fmla="*/ 1207477 h 3164826"/>
              <a:gd name="connsiteX70" fmla="*/ 3212124 w 6529754"/>
              <a:gd name="connsiteY70" fmla="*/ 1113692 h 3164826"/>
              <a:gd name="connsiteX71" fmla="*/ 3317631 w 6529754"/>
              <a:gd name="connsiteY71" fmla="*/ 1078523 h 3164826"/>
              <a:gd name="connsiteX72" fmla="*/ 3470031 w 6529754"/>
              <a:gd name="connsiteY72" fmla="*/ 1090246 h 3164826"/>
              <a:gd name="connsiteX73" fmla="*/ 3587262 w 6529754"/>
              <a:gd name="connsiteY73" fmla="*/ 1148861 h 3164826"/>
              <a:gd name="connsiteX74" fmla="*/ 3669324 w 6529754"/>
              <a:gd name="connsiteY74" fmla="*/ 1172307 h 3164826"/>
              <a:gd name="connsiteX75" fmla="*/ 3810000 w 6529754"/>
              <a:gd name="connsiteY75" fmla="*/ 1230923 h 3164826"/>
              <a:gd name="connsiteX76" fmla="*/ 3868616 w 6529754"/>
              <a:gd name="connsiteY76" fmla="*/ 1254369 h 3164826"/>
              <a:gd name="connsiteX77" fmla="*/ 3915508 w 6529754"/>
              <a:gd name="connsiteY77" fmla="*/ 1277815 h 3164826"/>
              <a:gd name="connsiteX78" fmla="*/ 3985847 w 6529754"/>
              <a:gd name="connsiteY78" fmla="*/ 1289538 h 3164826"/>
              <a:gd name="connsiteX79" fmla="*/ 4021016 w 6529754"/>
              <a:gd name="connsiteY79" fmla="*/ 1301261 h 3164826"/>
              <a:gd name="connsiteX80" fmla="*/ 4161693 w 6529754"/>
              <a:gd name="connsiteY80" fmla="*/ 1289538 h 3164826"/>
              <a:gd name="connsiteX81" fmla="*/ 4208585 w 6529754"/>
              <a:gd name="connsiteY81" fmla="*/ 1254369 h 3164826"/>
              <a:gd name="connsiteX82" fmla="*/ 4302370 w 6529754"/>
              <a:gd name="connsiteY82" fmla="*/ 1137138 h 3164826"/>
              <a:gd name="connsiteX83" fmla="*/ 4337539 w 6529754"/>
              <a:gd name="connsiteY83" fmla="*/ 1101969 h 3164826"/>
              <a:gd name="connsiteX84" fmla="*/ 4349262 w 6529754"/>
              <a:gd name="connsiteY84" fmla="*/ 1055077 h 3164826"/>
              <a:gd name="connsiteX85" fmla="*/ 4489939 w 6529754"/>
              <a:gd name="connsiteY85" fmla="*/ 902677 h 3164826"/>
              <a:gd name="connsiteX86" fmla="*/ 4560277 w 6529754"/>
              <a:gd name="connsiteY86" fmla="*/ 867507 h 3164826"/>
              <a:gd name="connsiteX87" fmla="*/ 4595447 w 6529754"/>
              <a:gd name="connsiteY87" fmla="*/ 832338 h 3164826"/>
              <a:gd name="connsiteX88" fmla="*/ 4759570 w 6529754"/>
              <a:gd name="connsiteY88" fmla="*/ 750277 h 3164826"/>
              <a:gd name="connsiteX89" fmla="*/ 4818185 w 6529754"/>
              <a:gd name="connsiteY89" fmla="*/ 715107 h 3164826"/>
              <a:gd name="connsiteX90" fmla="*/ 4888524 w 6529754"/>
              <a:gd name="connsiteY90" fmla="*/ 679938 h 3164826"/>
              <a:gd name="connsiteX91" fmla="*/ 4947139 w 6529754"/>
              <a:gd name="connsiteY91" fmla="*/ 644769 h 3164826"/>
              <a:gd name="connsiteX92" fmla="*/ 5076093 w 6529754"/>
              <a:gd name="connsiteY92" fmla="*/ 550984 h 3164826"/>
              <a:gd name="connsiteX93" fmla="*/ 5111262 w 6529754"/>
              <a:gd name="connsiteY93" fmla="*/ 539261 h 3164826"/>
              <a:gd name="connsiteX94" fmla="*/ 5205047 w 6529754"/>
              <a:gd name="connsiteY94" fmla="*/ 468923 h 3164826"/>
              <a:gd name="connsiteX95" fmla="*/ 5287108 w 6529754"/>
              <a:gd name="connsiteY95" fmla="*/ 410307 h 3164826"/>
              <a:gd name="connsiteX96" fmla="*/ 5345724 w 6529754"/>
              <a:gd name="connsiteY96" fmla="*/ 375138 h 3164826"/>
              <a:gd name="connsiteX97" fmla="*/ 5404339 w 6529754"/>
              <a:gd name="connsiteY97" fmla="*/ 363415 h 3164826"/>
              <a:gd name="connsiteX98" fmla="*/ 5603631 w 6529754"/>
              <a:gd name="connsiteY98" fmla="*/ 328246 h 3164826"/>
              <a:gd name="connsiteX99" fmla="*/ 6060831 w 6529754"/>
              <a:gd name="connsiteY99" fmla="*/ 304800 h 3164826"/>
              <a:gd name="connsiteX100" fmla="*/ 6178062 w 6529754"/>
              <a:gd name="connsiteY100" fmla="*/ 281354 h 3164826"/>
              <a:gd name="connsiteX101" fmla="*/ 6271847 w 6529754"/>
              <a:gd name="connsiteY101" fmla="*/ 269630 h 3164826"/>
              <a:gd name="connsiteX102" fmla="*/ 6529754 w 6529754"/>
              <a:gd name="connsiteY102" fmla="*/ 269630 h 316482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641231 w 6529754"/>
              <a:gd name="connsiteY2" fmla="*/ 3106615 h 3164826"/>
              <a:gd name="connsiteX3" fmla="*/ 1711570 w 6529754"/>
              <a:gd name="connsiteY3" fmla="*/ 3083169 h 3164826"/>
              <a:gd name="connsiteX4" fmla="*/ 1817077 w 6529754"/>
              <a:gd name="connsiteY4" fmla="*/ 3059723 h 3164826"/>
              <a:gd name="connsiteX5" fmla="*/ 1863970 w 6529754"/>
              <a:gd name="connsiteY5" fmla="*/ 3036277 h 3164826"/>
              <a:gd name="connsiteX6" fmla="*/ 1910862 w 6529754"/>
              <a:gd name="connsiteY6" fmla="*/ 3024554 h 3164826"/>
              <a:gd name="connsiteX7" fmla="*/ 1992924 w 6529754"/>
              <a:gd name="connsiteY7" fmla="*/ 2977661 h 3164826"/>
              <a:gd name="connsiteX8" fmla="*/ 2074985 w 6529754"/>
              <a:gd name="connsiteY8" fmla="*/ 2907323 h 3164826"/>
              <a:gd name="connsiteX9" fmla="*/ 2110154 w 6529754"/>
              <a:gd name="connsiteY9" fmla="*/ 2836984 h 3164826"/>
              <a:gd name="connsiteX10" fmla="*/ 2145324 w 6529754"/>
              <a:gd name="connsiteY10" fmla="*/ 2790092 h 3164826"/>
              <a:gd name="connsiteX11" fmla="*/ 2192216 w 6529754"/>
              <a:gd name="connsiteY11" fmla="*/ 2708030 h 3164826"/>
              <a:gd name="connsiteX12" fmla="*/ 2203939 w 6529754"/>
              <a:gd name="connsiteY12" fmla="*/ 2661138 h 3164826"/>
              <a:gd name="connsiteX13" fmla="*/ 2168770 w 6529754"/>
              <a:gd name="connsiteY13" fmla="*/ 2414954 h 3164826"/>
              <a:gd name="connsiteX14" fmla="*/ 2157047 w 6529754"/>
              <a:gd name="connsiteY14" fmla="*/ 2379784 h 3164826"/>
              <a:gd name="connsiteX15" fmla="*/ 2133600 w 6529754"/>
              <a:gd name="connsiteY15" fmla="*/ 2297723 h 3164826"/>
              <a:gd name="connsiteX16" fmla="*/ 2086708 w 6529754"/>
              <a:gd name="connsiteY16" fmla="*/ 2227384 h 3164826"/>
              <a:gd name="connsiteX17" fmla="*/ 2028093 w 6529754"/>
              <a:gd name="connsiteY17" fmla="*/ 2203938 h 3164826"/>
              <a:gd name="connsiteX18" fmla="*/ 1981200 w 6529754"/>
              <a:gd name="connsiteY18" fmla="*/ 2168769 h 3164826"/>
              <a:gd name="connsiteX19" fmla="*/ 1887416 w 6529754"/>
              <a:gd name="connsiteY19" fmla="*/ 2121877 h 3164826"/>
              <a:gd name="connsiteX20" fmla="*/ 1781908 w 6529754"/>
              <a:gd name="connsiteY20" fmla="*/ 2004646 h 3164826"/>
              <a:gd name="connsiteX21" fmla="*/ 1746739 w 6529754"/>
              <a:gd name="connsiteY21" fmla="*/ 1899138 h 3164826"/>
              <a:gd name="connsiteX22" fmla="*/ 1699847 w 6529754"/>
              <a:gd name="connsiteY22" fmla="*/ 1875692 h 3164826"/>
              <a:gd name="connsiteX23" fmla="*/ 1594339 w 6529754"/>
              <a:gd name="connsiteY23" fmla="*/ 1840523 h 3164826"/>
              <a:gd name="connsiteX24" fmla="*/ 1172308 w 6529754"/>
              <a:gd name="connsiteY24" fmla="*/ 1805354 h 3164826"/>
              <a:gd name="connsiteX25" fmla="*/ 1090247 w 6529754"/>
              <a:gd name="connsiteY25" fmla="*/ 1758461 h 3164826"/>
              <a:gd name="connsiteX26" fmla="*/ 1019908 w 6529754"/>
              <a:gd name="connsiteY26" fmla="*/ 1746738 h 3164826"/>
              <a:gd name="connsiteX27" fmla="*/ 914400 w 6529754"/>
              <a:gd name="connsiteY27" fmla="*/ 1711569 h 3164826"/>
              <a:gd name="connsiteX28" fmla="*/ 832339 w 6529754"/>
              <a:gd name="connsiteY28" fmla="*/ 1664677 h 3164826"/>
              <a:gd name="connsiteX29" fmla="*/ 691662 w 6529754"/>
              <a:gd name="connsiteY29" fmla="*/ 1641230 h 3164826"/>
              <a:gd name="connsiteX30" fmla="*/ 609600 w 6529754"/>
              <a:gd name="connsiteY30" fmla="*/ 1570892 h 3164826"/>
              <a:gd name="connsiteX31" fmla="*/ 445477 w 6529754"/>
              <a:gd name="connsiteY31" fmla="*/ 1465384 h 3164826"/>
              <a:gd name="connsiteX32" fmla="*/ 316524 w 6529754"/>
              <a:gd name="connsiteY32" fmla="*/ 1324707 h 3164826"/>
              <a:gd name="connsiteX33" fmla="*/ 211016 w 6529754"/>
              <a:gd name="connsiteY33" fmla="*/ 1254369 h 3164826"/>
              <a:gd name="connsiteX34" fmla="*/ 164124 w 6529754"/>
              <a:gd name="connsiteY34" fmla="*/ 1195754 h 3164826"/>
              <a:gd name="connsiteX35" fmla="*/ 117231 w 6529754"/>
              <a:gd name="connsiteY35" fmla="*/ 1160584 h 3164826"/>
              <a:gd name="connsiteX36" fmla="*/ 46893 w 6529754"/>
              <a:gd name="connsiteY36" fmla="*/ 1019907 h 3164826"/>
              <a:gd name="connsiteX37" fmla="*/ 35170 w 6529754"/>
              <a:gd name="connsiteY37" fmla="*/ 949569 h 3164826"/>
              <a:gd name="connsiteX38" fmla="*/ 11724 w 6529754"/>
              <a:gd name="connsiteY38" fmla="*/ 844061 h 3164826"/>
              <a:gd name="connsiteX39" fmla="*/ 0 w 6529754"/>
              <a:gd name="connsiteY39" fmla="*/ 762000 h 3164826"/>
              <a:gd name="connsiteX40" fmla="*/ 11724 w 6529754"/>
              <a:gd name="connsiteY40" fmla="*/ 480646 h 3164826"/>
              <a:gd name="connsiteX41" fmla="*/ 58616 w 6529754"/>
              <a:gd name="connsiteY41" fmla="*/ 386861 h 3164826"/>
              <a:gd name="connsiteX42" fmla="*/ 105508 w 6529754"/>
              <a:gd name="connsiteY42" fmla="*/ 304800 h 3164826"/>
              <a:gd name="connsiteX43" fmla="*/ 211016 w 6529754"/>
              <a:gd name="connsiteY43" fmla="*/ 211015 h 3164826"/>
              <a:gd name="connsiteX44" fmla="*/ 257908 w 6529754"/>
              <a:gd name="connsiteY44" fmla="*/ 175846 h 3164826"/>
              <a:gd name="connsiteX45" fmla="*/ 316524 w 6529754"/>
              <a:gd name="connsiteY45" fmla="*/ 152400 h 3164826"/>
              <a:gd name="connsiteX46" fmla="*/ 375139 w 6529754"/>
              <a:gd name="connsiteY46" fmla="*/ 93784 h 3164826"/>
              <a:gd name="connsiteX47" fmla="*/ 468924 w 6529754"/>
              <a:gd name="connsiteY47" fmla="*/ 58615 h 3164826"/>
              <a:gd name="connsiteX48" fmla="*/ 539262 w 6529754"/>
              <a:gd name="connsiteY48" fmla="*/ 35169 h 3164826"/>
              <a:gd name="connsiteX49" fmla="*/ 668216 w 6529754"/>
              <a:gd name="connsiteY49" fmla="*/ 23446 h 3164826"/>
              <a:gd name="connsiteX50" fmla="*/ 762000 w 6529754"/>
              <a:gd name="connsiteY50" fmla="*/ 11723 h 3164826"/>
              <a:gd name="connsiteX51" fmla="*/ 879231 w 6529754"/>
              <a:gd name="connsiteY51" fmla="*/ 0 h 3164826"/>
              <a:gd name="connsiteX52" fmla="*/ 1125416 w 6529754"/>
              <a:gd name="connsiteY52" fmla="*/ 35169 h 3164826"/>
              <a:gd name="connsiteX53" fmla="*/ 1219200 w 6529754"/>
              <a:gd name="connsiteY53" fmla="*/ 82061 h 3164826"/>
              <a:gd name="connsiteX54" fmla="*/ 1266093 w 6529754"/>
              <a:gd name="connsiteY54" fmla="*/ 93784 h 3164826"/>
              <a:gd name="connsiteX55" fmla="*/ 1441939 w 6529754"/>
              <a:gd name="connsiteY55" fmla="*/ 222738 h 3164826"/>
              <a:gd name="connsiteX56" fmla="*/ 1547447 w 6529754"/>
              <a:gd name="connsiteY56" fmla="*/ 246184 h 3164826"/>
              <a:gd name="connsiteX57" fmla="*/ 1699847 w 6529754"/>
              <a:gd name="connsiteY57" fmla="*/ 363415 h 3164826"/>
              <a:gd name="connsiteX58" fmla="*/ 1723293 w 6529754"/>
              <a:gd name="connsiteY58" fmla="*/ 457200 h 3164826"/>
              <a:gd name="connsiteX59" fmla="*/ 1770185 w 6529754"/>
              <a:gd name="connsiteY59" fmla="*/ 726830 h 3164826"/>
              <a:gd name="connsiteX60" fmla="*/ 1863970 w 6529754"/>
              <a:gd name="connsiteY60" fmla="*/ 879230 h 3164826"/>
              <a:gd name="connsiteX61" fmla="*/ 1899139 w 6529754"/>
              <a:gd name="connsiteY61" fmla="*/ 937846 h 3164826"/>
              <a:gd name="connsiteX62" fmla="*/ 1922585 w 6529754"/>
              <a:gd name="connsiteY62" fmla="*/ 984738 h 3164826"/>
              <a:gd name="connsiteX63" fmla="*/ 1992924 w 6529754"/>
              <a:gd name="connsiteY63" fmla="*/ 1055077 h 3164826"/>
              <a:gd name="connsiteX64" fmla="*/ 2039816 w 6529754"/>
              <a:gd name="connsiteY64" fmla="*/ 1101969 h 3164826"/>
              <a:gd name="connsiteX65" fmla="*/ 2086708 w 6529754"/>
              <a:gd name="connsiteY65" fmla="*/ 1148861 h 3164826"/>
              <a:gd name="connsiteX66" fmla="*/ 2133600 w 6529754"/>
              <a:gd name="connsiteY66" fmla="*/ 1184030 h 3164826"/>
              <a:gd name="connsiteX67" fmla="*/ 2426677 w 6529754"/>
              <a:gd name="connsiteY67" fmla="*/ 1230923 h 3164826"/>
              <a:gd name="connsiteX68" fmla="*/ 3036277 w 6529754"/>
              <a:gd name="connsiteY68" fmla="*/ 1207477 h 3164826"/>
              <a:gd name="connsiteX69" fmla="*/ 3212124 w 6529754"/>
              <a:gd name="connsiteY69" fmla="*/ 1113692 h 3164826"/>
              <a:gd name="connsiteX70" fmla="*/ 3317631 w 6529754"/>
              <a:gd name="connsiteY70" fmla="*/ 1078523 h 3164826"/>
              <a:gd name="connsiteX71" fmla="*/ 3470031 w 6529754"/>
              <a:gd name="connsiteY71" fmla="*/ 1090246 h 3164826"/>
              <a:gd name="connsiteX72" fmla="*/ 3587262 w 6529754"/>
              <a:gd name="connsiteY72" fmla="*/ 1148861 h 3164826"/>
              <a:gd name="connsiteX73" fmla="*/ 3669324 w 6529754"/>
              <a:gd name="connsiteY73" fmla="*/ 1172307 h 3164826"/>
              <a:gd name="connsiteX74" fmla="*/ 3810000 w 6529754"/>
              <a:gd name="connsiteY74" fmla="*/ 1230923 h 3164826"/>
              <a:gd name="connsiteX75" fmla="*/ 3868616 w 6529754"/>
              <a:gd name="connsiteY75" fmla="*/ 1254369 h 3164826"/>
              <a:gd name="connsiteX76" fmla="*/ 3915508 w 6529754"/>
              <a:gd name="connsiteY76" fmla="*/ 1277815 h 3164826"/>
              <a:gd name="connsiteX77" fmla="*/ 3985847 w 6529754"/>
              <a:gd name="connsiteY77" fmla="*/ 1289538 h 3164826"/>
              <a:gd name="connsiteX78" fmla="*/ 4021016 w 6529754"/>
              <a:gd name="connsiteY78" fmla="*/ 1301261 h 3164826"/>
              <a:gd name="connsiteX79" fmla="*/ 4161693 w 6529754"/>
              <a:gd name="connsiteY79" fmla="*/ 1289538 h 3164826"/>
              <a:gd name="connsiteX80" fmla="*/ 4208585 w 6529754"/>
              <a:gd name="connsiteY80" fmla="*/ 1254369 h 3164826"/>
              <a:gd name="connsiteX81" fmla="*/ 4302370 w 6529754"/>
              <a:gd name="connsiteY81" fmla="*/ 1137138 h 3164826"/>
              <a:gd name="connsiteX82" fmla="*/ 4337539 w 6529754"/>
              <a:gd name="connsiteY82" fmla="*/ 1101969 h 3164826"/>
              <a:gd name="connsiteX83" fmla="*/ 4349262 w 6529754"/>
              <a:gd name="connsiteY83" fmla="*/ 1055077 h 3164826"/>
              <a:gd name="connsiteX84" fmla="*/ 4489939 w 6529754"/>
              <a:gd name="connsiteY84" fmla="*/ 902677 h 3164826"/>
              <a:gd name="connsiteX85" fmla="*/ 4560277 w 6529754"/>
              <a:gd name="connsiteY85" fmla="*/ 867507 h 3164826"/>
              <a:gd name="connsiteX86" fmla="*/ 4595447 w 6529754"/>
              <a:gd name="connsiteY86" fmla="*/ 832338 h 3164826"/>
              <a:gd name="connsiteX87" fmla="*/ 4759570 w 6529754"/>
              <a:gd name="connsiteY87" fmla="*/ 750277 h 3164826"/>
              <a:gd name="connsiteX88" fmla="*/ 4818185 w 6529754"/>
              <a:gd name="connsiteY88" fmla="*/ 715107 h 3164826"/>
              <a:gd name="connsiteX89" fmla="*/ 4888524 w 6529754"/>
              <a:gd name="connsiteY89" fmla="*/ 679938 h 3164826"/>
              <a:gd name="connsiteX90" fmla="*/ 4947139 w 6529754"/>
              <a:gd name="connsiteY90" fmla="*/ 644769 h 3164826"/>
              <a:gd name="connsiteX91" fmla="*/ 5076093 w 6529754"/>
              <a:gd name="connsiteY91" fmla="*/ 550984 h 3164826"/>
              <a:gd name="connsiteX92" fmla="*/ 5111262 w 6529754"/>
              <a:gd name="connsiteY92" fmla="*/ 539261 h 3164826"/>
              <a:gd name="connsiteX93" fmla="*/ 5205047 w 6529754"/>
              <a:gd name="connsiteY93" fmla="*/ 468923 h 3164826"/>
              <a:gd name="connsiteX94" fmla="*/ 5287108 w 6529754"/>
              <a:gd name="connsiteY94" fmla="*/ 410307 h 3164826"/>
              <a:gd name="connsiteX95" fmla="*/ 5345724 w 6529754"/>
              <a:gd name="connsiteY95" fmla="*/ 375138 h 3164826"/>
              <a:gd name="connsiteX96" fmla="*/ 5404339 w 6529754"/>
              <a:gd name="connsiteY96" fmla="*/ 363415 h 3164826"/>
              <a:gd name="connsiteX97" fmla="*/ 5603631 w 6529754"/>
              <a:gd name="connsiteY97" fmla="*/ 328246 h 3164826"/>
              <a:gd name="connsiteX98" fmla="*/ 6060831 w 6529754"/>
              <a:gd name="connsiteY98" fmla="*/ 304800 h 3164826"/>
              <a:gd name="connsiteX99" fmla="*/ 6178062 w 6529754"/>
              <a:gd name="connsiteY99" fmla="*/ 281354 h 3164826"/>
              <a:gd name="connsiteX100" fmla="*/ 6271847 w 6529754"/>
              <a:gd name="connsiteY100" fmla="*/ 269630 h 3164826"/>
              <a:gd name="connsiteX101" fmla="*/ 6529754 w 6529754"/>
              <a:gd name="connsiteY101" fmla="*/ 269630 h 316482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711570 w 6529754"/>
              <a:gd name="connsiteY2" fmla="*/ 3083169 h 3164826"/>
              <a:gd name="connsiteX3" fmla="*/ 1817077 w 6529754"/>
              <a:gd name="connsiteY3" fmla="*/ 3059723 h 3164826"/>
              <a:gd name="connsiteX4" fmla="*/ 1863970 w 6529754"/>
              <a:gd name="connsiteY4" fmla="*/ 3036277 h 3164826"/>
              <a:gd name="connsiteX5" fmla="*/ 1910862 w 6529754"/>
              <a:gd name="connsiteY5" fmla="*/ 3024554 h 3164826"/>
              <a:gd name="connsiteX6" fmla="*/ 1992924 w 6529754"/>
              <a:gd name="connsiteY6" fmla="*/ 2977661 h 3164826"/>
              <a:gd name="connsiteX7" fmla="*/ 2074985 w 6529754"/>
              <a:gd name="connsiteY7" fmla="*/ 2907323 h 3164826"/>
              <a:gd name="connsiteX8" fmla="*/ 2110154 w 6529754"/>
              <a:gd name="connsiteY8" fmla="*/ 2836984 h 3164826"/>
              <a:gd name="connsiteX9" fmla="*/ 2145324 w 6529754"/>
              <a:gd name="connsiteY9" fmla="*/ 2790092 h 3164826"/>
              <a:gd name="connsiteX10" fmla="*/ 2192216 w 6529754"/>
              <a:gd name="connsiteY10" fmla="*/ 2708030 h 3164826"/>
              <a:gd name="connsiteX11" fmla="*/ 2203939 w 6529754"/>
              <a:gd name="connsiteY11" fmla="*/ 2661138 h 3164826"/>
              <a:gd name="connsiteX12" fmla="*/ 2168770 w 6529754"/>
              <a:gd name="connsiteY12" fmla="*/ 2414954 h 3164826"/>
              <a:gd name="connsiteX13" fmla="*/ 2157047 w 6529754"/>
              <a:gd name="connsiteY13" fmla="*/ 2379784 h 3164826"/>
              <a:gd name="connsiteX14" fmla="*/ 2133600 w 6529754"/>
              <a:gd name="connsiteY14" fmla="*/ 2297723 h 3164826"/>
              <a:gd name="connsiteX15" fmla="*/ 2086708 w 6529754"/>
              <a:gd name="connsiteY15" fmla="*/ 2227384 h 3164826"/>
              <a:gd name="connsiteX16" fmla="*/ 2028093 w 6529754"/>
              <a:gd name="connsiteY16" fmla="*/ 2203938 h 3164826"/>
              <a:gd name="connsiteX17" fmla="*/ 1981200 w 6529754"/>
              <a:gd name="connsiteY17" fmla="*/ 2168769 h 3164826"/>
              <a:gd name="connsiteX18" fmla="*/ 1887416 w 6529754"/>
              <a:gd name="connsiteY18" fmla="*/ 2121877 h 3164826"/>
              <a:gd name="connsiteX19" fmla="*/ 1781908 w 6529754"/>
              <a:gd name="connsiteY19" fmla="*/ 2004646 h 3164826"/>
              <a:gd name="connsiteX20" fmla="*/ 1746739 w 6529754"/>
              <a:gd name="connsiteY20" fmla="*/ 1899138 h 3164826"/>
              <a:gd name="connsiteX21" fmla="*/ 1699847 w 6529754"/>
              <a:gd name="connsiteY21" fmla="*/ 1875692 h 3164826"/>
              <a:gd name="connsiteX22" fmla="*/ 1594339 w 6529754"/>
              <a:gd name="connsiteY22" fmla="*/ 1840523 h 3164826"/>
              <a:gd name="connsiteX23" fmla="*/ 1172308 w 6529754"/>
              <a:gd name="connsiteY23" fmla="*/ 1805354 h 3164826"/>
              <a:gd name="connsiteX24" fmla="*/ 1090247 w 6529754"/>
              <a:gd name="connsiteY24" fmla="*/ 1758461 h 3164826"/>
              <a:gd name="connsiteX25" fmla="*/ 1019908 w 6529754"/>
              <a:gd name="connsiteY25" fmla="*/ 1746738 h 3164826"/>
              <a:gd name="connsiteX26" fmla="*/ 914400 w 6529754"/>
              <a:gd name="connsiteY26" fmla="*/ 1711569 h 3164826"/>
              <a:gd name="connsiteX27" fmla="*/ 832339 w 6529754"/>
              <a:gd name="connsiteY27" fmla="*/ 1664677 h 3164826"/>
              <a:gd name="connsiteX28" fmla="*/ 691662 w 6529754"/>
              <a:gd name="connsiteY28" fmla="*/ 1641230 h 3164826"/>
              <a:gd name="connsiteX29" fmla="*/ 609600 w 6529754"/>
              <a:gd name="connsiteY29" fmla="*/ 1570892 h 3164826"/>
              <a:gd name="connsiteX30" fmla="*/ 445477 w 6529754"/>
              <a:gd name="connsiteY30" fmla="*/ 1465384 h 3164826"/>
              <a:gd name="connsiteX31" fmla="*/ 316524 w 6529754"/>
              <a:gd name="connsiteY31" fmla="*/ 1324707 h 3164826"/>
              <a:gd name="connsiteX32" fmla="*/ 211016 w 6529754"/>
              <a:gd name="connsiteY32" fmla="*/ 1254369 h 3164826"/>
              <a:gd name="connsiteX33" fmla="*/ 164124 w 6529754"/>
              <a:gd name="connsiteY33" fmla="*/ 1195754 h 3164826"/>
              <a:gd name="connsiteX34" fmla="*/ 117231 w 6529754"/>
              <a:gd name="connsiteY34" fmla="*/ 1160584 h 3164826"/>
              <a:gd name="connsiteX35" fmla="*/ 46893 w 6529754"/>
              <a:gd name="connsiteY35" fmla="*/ 1019907 h 3164826"/>
              <a:gd name="connsiteX36" fmla="*/ 35170 w 6529754"/>
              <a:gd name="connsiteY36" fmla="*/ 949569 h 3164826"/>
              <a:gd name="connsiteX37" fmla="*/ 11724 w 6529754"/>
              <a:gd name="connsiteY37" fmla="*/ 844061 h 3164826"/>
              <a:gd name="connsiteX38" fmla="*/ 0 w 6529754"/>
              <a:gd name="connsiteY38" fmla="*/ 762000 h 3164826"/>
              <a:gd name="connsiteX39" fmla="*/ 11724 w 6529754"/>
              <a:gd name="connsiteY39" fmla="*/ 480646 h 3164826"/>
              <a:gd name="connsiteX40" fmla="*/ 58616 w 6529754"/>
              <a:gd name="connsiteY40" fmla="*/ 386861 h 3164826"/>
              <a:gd name="connsiteX41" fmla="*/ 105508 w 6529754"/>
              <a:gd name="connsiteY41" fmla="*/ 304800 h 3164826"/>
              <a:gd name="connsiteX42" fmla="*/ 211016 w 6529754"/>
              <a:gd name="connsiteY42" fmla="*/ 211015 h 3164826"/>
              <a:gd name="connsiteX43" fmla="*/ 257908 w 6529754"/>
              <a:gd name="connsiteY43" fmla="*/ 175846 h 3164826"/>
              <a:gd name="connsiteX44" fmla="*/ 316524 w 6529754"/>
              <a:gd name="connsiteY44" fmla="*/ 152400 h 3164826"/>
              <a:gd name="connsiteX45" fmla="*/ 375139 w 6529754"/>
              <a:gd name="connsiteY45" fmla="*/ 93784 h 3164826"/>
              <a:gd name="connsiteX46" fmla="*/ 468924 w 6529754"/>
              <a:gd name="connsiteY46" fmla="*/ 58615 h 3164826"/>
              <a:gd name="connsiteX47" fmla="*/ 539262 w 6529754"/>
              <a:gd name="connsiteY47" fmla="*/ 35169 h 3164826"/>
              <a:gd name="connsiteX48" fmla="*/ 668216 w 6529754"/>
              <a:gd name="connsiteY48" fmla="*/ 23446 h 3164826"/>
              <a:gd name="connsiteX49" fmla="*/ 762000 w 6529754"/>
              <a:gd name="connsiteY49" fmla="*/ 11723 h 3164826"/>
              <a:gd name="connsiteX50" fmla="*/ 879231 w 6529754"/>
              <a:gd name="connsiteY50" fmla="*/ 0 h 3164826"/>
              <a:gd name="connsiteX51" fmla="*/ 1125416 w 6529754"/>
              <a:gd name="connsiteY51" fmla="*/ 35169 h 3164826"/>
              <a:gd name="connsiteX52" fmla="*/ 1219200 w 6529754"/>
              <a:gd name="connsiteY52" fmla="*/ 82061 h 3164826"/>
              <a:gd name="connsiteX53" fmla="*/ 1266093 w 6529754"/>
              <a:gd name="connsiteY53" fmla="*/ 93784 h 3164826"/>
              <a:gd name="connsiteX54" fmla="*/ 1441939 w 6529754"/>
              <a:gd name="connsiteY54" fmla="*/ 222738 h 3164826"/>
              <a:gd name="connsiteX55" fmla="*/ 1547447 w 6529754"/>
              <a:gd name="connsiteY55" fmla="*/ 246184 h 3164826"/>
              <a:gd name="connsiteX56" fmla="*/ 1699847 w 6529754"/>
              <a:gd name="connsiteY56" fmla="*/ 363415 h 3164826"/>
              <a:gd name="connsiteX57" fmla="*/ 1723293 w 6529754"/>
              <a:gd name="connsiteY57" fmla="*/ 457200 h 3164826"/>
              <a:gd name="connsiteX58" fmla="*/ 1770185 w 6529754"/>
              <a:gd name="connsiteY58" fmla="*/ 726830 h 3164826"/>
              <a:gd name="connsiteX59" fmla="*/ 1863970 w 6529754"/>
              <a:gd name="connsiteY59" fmla="*/ 879230 h 3164826"/>
              <a:gd name="connsiteX60" fmla="*/ 1899139 w 6529754"/>
              <a:gd name="connsiteY60" fmla="*/ 937846 h 3164826"/>
              <a:gd name="connsiteX61" fmla="*/ 1922585 w 6529754"/>
              <a:gd name="connsiteY61" fmla="*/ 984738 h 3164826"/>
              <a:gd name="connsiteX62" fmla="*/ 1992924 w 6529754"/>
              <a:gd name="connsiteY62" fmla="*/ 1055077 h 3164826"/>
              <a:gd name="connsiteX63" fmla="*/ 2039816 w 6529754"/>
              <a:gd name="connsiteY63" fmla="*/ 1101969 h 3164826"/>
              <a:gd name="connsiteX64" fmla="*/ 2086708 w 6529754"/>
              <a:gd name="connsiteY64" fmla="*/ 1148861 h 3164826"/>
              <a:gd name="connsiteX65" fmla="*/ 2133600 w 6529754"/>
              <a:gd name="connsiteY65" fmla="*/ 1184030 h 3164826"/>
              <a:gd name="connsiteX66" fmla="*/ 2426677 w 6529754"/>
              <a:gd name="connsiteY66" fmla="*/ 1230923 h 3164826"/>
              <a:gd name="connsiteX67" fmla="*/ 3036277 w 6529754"/>
              <a:gd name="connsiteY67" fmla="*/ 1207477 h 3164826"/>
              <a:gd name="connsiteX68" fmla="*/ 3212124 w 6529754"/>
              <a:gd name="connsiteY68" fmla="*/ 1113692 h 3164826"/>
              <a:gd name="connsiteX69" fmla="*/ 3317631 w 6529754"/>
              <a:gd name="connsiteY69" fmla="*/ 1078523 h 3164826"/>
              <a:gd name="connsiteX70" fmla="*/ 3470031 w 6529754"/>
              <a:gd name="connsiteY70" fmla="*/ 1090246 h 3164826"/>
              <a:gd name="connsiteX71" fmla="*/ 3587262 w 6529754"/>
              <a:gd name="connsiteY71" fmla="*/ 1148861 h 3164826"/>
              <a:gd name="connsiteX72" fmla="*/ 3669324 w 6529754"/>
              <a:gd name="connsiteY72" fmla="*/ 1172307 h 3164826"/>
              <a:gd name="connsiteX73" fmla="*/ 3810000 w 6529754"/>
              <a:gd name="connsiteY73" fmla="*/ 1230923 h 3164826"/>
              <a:gd name="connsiteX74" fmla="*/ 3868616 w 6529754"/>
              <a:gd name="connsiteY74" fmla="*/ 1254369 h 3164826"/>
              <a:gd name="connsiteX75" fmla="*/ 3915508 w 6529754"/>
              <a:gd name="connsiteY75" fmla="*/ 1277815 h 3164826"/>
              <a:gd name="connsiteX76" fmla="*/ 3985847 w 6529754"/>
              <a:gd name="connsiteY76" fmla="*/ 1289538 h 3164826"/>
              <a:gd name="connsiteX77" fmla="*/ 4021016 w 6529754"/>
              <a:gd name="connsiteY77" fmla="*/ 1301261 h 3164826"/>
              <a:gd name="connsiteX78" fmla="*/ 4161693 w 6529754"/>
              <a:gd name="connsiteY78" fmla="*/ 1289538 h 3164826"/>
              <a:gd name="connsiteX79" fmla="*/ 4208585 w 6529754"/>
              <a:gd name="connsiteY79" fmla="*/ 1254369 h 3164826"/>
              <a:gd name="connsiteX80" fmla="*/ 4302370 w 6529754"/>
              <a:gd name="connsiteY80" fmla="*/ 1137138 h 3164826"/>
              <a:gd name="connsiteX81" fmla="*/ 4337539 w 6529754"/>
              <a:gd name="connsiteY81" fmla="*/ 1101969 h 3164826"/>
              <a:gd name="connsiteX82" fmla="*/ 4349262 w 6529754"/>
              <a:gd name="connsiteY82" fmla="*/ 1055077 h 3164826"/>
              <a:gd name="connsiteX83" fmla="*/ 4489939 w 6529754"/>
              <a:gd name="connsiteY83" fmla="*/ 902677 h 3164826"/>
              <a:gd name="connsiteX84" fmla="*/ 4560277 w 6529754"/>
              <a:gd name="connsiteY84" fmla="*/ 867507 h 3164826"/>
              <a:gd name="connsiteX85" fmla="*/ 4595447 w 6529754"/>
              <a:gd name="connsiteY85" fmla="*/ 832338 h 3164826"/>
              <a:gd name="connsiteX86" fmla="*/ 4759570 w 6529754"/>
              <a:gd name="connsiteY86" fmla="*/ 750277 h 3164826"/>
              <a:gd name="connsiteX87" fmla="*/ 4818185 w 6529754"/>
              <a:gd name="connsiteY87" fmla="*/ 715107 h 3164826"/>
              <a:gd name="connsiteX88" fmla="*/ 4888524 w 6529754"/>
              <a:gd name="connsiteY88" fmla="*/ 679938 h 3164826"/>
              <a:gd name="connsiteX89" fmla="*/ 4947139 w 6529754"/>
              <a:gd name="connsiteY89" fmla="*/ 644769 h 3164826"/>
              <a:gd name="connsiteX90" fmla="*/ 5076093 w 6529754"/>
              <a:gd name="connsiteY90" fmla="*/ 550984 h 3164826"/>
              <a:gd name="connsiteX91" fmla="*/ 5111262 w 6529754"/>
              <a:gd name="connsiteY91" fmla="*/ 539261 h 3164826"/>
              <a:gd name="connsiteX92" fmla="*/ 5205047 w 6529754"/>
              <a:gd name="connsiteY92" fmla="*/ 468923 h 3164826"/>
              <a:gd name="connsiteX93" fmla="*/ 5287108 w 6529754"/>
              <a:gd name="connsiteY93" fmla="*/ 410307 h 3164826"/>
              <a:gd name="connsiteX94" fmla="*/ 5345724 w 6529754"/>
              <a:gd name="connsiteY94" fmla="*/ 375138 h 3164826"/>
              <a:gd name="connsiteX95" fmla="*/ 5404339 w 6529754"/>
              <a:gd name="connsiteY95" fmla="*/ 363415 h 3164826"/>
              <a:gd name="connsiteX96" fmla="*/ 5603631 w 6529754"/>
              <a:gd name="connsiteY96" fmla="*/ 328246 h 3164826"/>
              <a:gd name="connsiteX97" fmla="*/ 6060831 w 6529754"/>
              <a:gd name="connsiteY97" fmla="*/ 304800 h 3164826"/>
              <a:gd name="connsiteX98" fmla="*/ 6178062 w 6529754"/>
              <a:gd name="connsiteY98" fmla="*/ 281354 h 3164826"/>
              <a:gd name="connsiteX99" fmla="*/ 6271847 w 6529754"/>
              <a:gd name="connsiteY99" fmla="*/ 269630 h 3164826"/>
              <a:gd name="connsiteX100" fmla="*/ 6529754 w 6529754"/>
              <a:gd name="connsiteY100" fmla="*/ 269630 h 316482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817077 w 6529754"/>
              <a:gd name="connsiteY2" fmla="*/ 3059723 h 3164826"/>
              <a:gd name="connsiteX3" fmla="*/ 1863970 w 6529754"/>
              <a:gd name="connsiteY3" fmla="*/ 3036277 h 3164826"/>
              <a:gd name="connsiteX4" fmla="*/ 1910862 w 6529754"/>
              <a:gd name="connsiteY4" fmla="*/ 3024554 h 3164826"/>
              <a:gd name="connsiteX5" fmla="*/ 1992924 w 6529754"/>
              <a:gd name="connsiteY5" fmla="*/ 2977661 h 3164826"/>
              <a:gd name="connsiteX6" fmla="*/ 2074985 w 6529754"/>
              <a:gd name="connsiteY6" fmla="*/ 2907323 h 3164826"/>
              <a:gd name="connsiteX7" fmla="*/ 2110154 w 6529754"/>
              <a:gd name="connsiteY7" fmla="*/ 2836984 h 3164826"/>
              <a:gd name="connsiteX8" fmla="*/ 2145324 w 6529754"/>
              <a:gd name="connsiteY8" fmla="*/ 2790092 h 3164826"/>
              <a:gd name="connsiteX9" fmla="*/ 2192216 w 6529754"/>
              <a:gd name="connsiteY9" fmla="*/ 2708030 h 3164826"/>
              <a:gd name="connsiteX10" fmla="*/ 2203939 w 6529754"/>
              <a:gd name="connsiteY10" fmla="*/ 2661138 h 3164826"/>
              <a:gd name="connsiteX11" fmla="*/ 2168770 w 6529754"/>
              <a:gd name="connsiteY11" fmla="*/ 2414954 h 3164826"/>
              <a:gd name="connsiteX12" fmla="*/ 2157047 w 6529754"/>
              <a:gd name="connsiteY12" fmla="*/ 2379784 h 3164826"/>
              <a:gd name="connsiteX13" fmla="*/ 2133600 w 6529754"/>
              <a:gd name="connsiteY13" fmla="*/ 2297723 h 3164826"/>
              <a:gd name="connsiteX14" fmla="*/ 2086708 w 6529754"/>
              <a:gd name="connsiteY14" fmla="*/ 2227384 h 3164826"/>
              <a:gd name="connsiteX15" fmla="*/ 2028093 w 6529754"/>
              <a:gd name="connsiteY15" fmla="*/ 2203938 h 3164826"/>
              <a:gd name="connsiteX16" fmla="*/ 1981200 w 6529754"/>
              <a:gd name="connsiteY16" fmla="*/ 2168769 h 3164826"/>
              <a:gd name="connsiteX17" fmla="*/ 1887416 w 6529754"/>
              <a:gd name="connsiteY17" fmla="*/ 2121877 h 3164826"/>
              <a:gd name="connsiteX18" fmla="*/ 1781908 w 6529754"/>
              <a:gd name="connsiteY18" fmla="*/ 2004646 h 3164826"/>
              <a:gd name="connsiteX19" fmla="*/ 1746739 w 6529754"/>
              <a:gd name="connsiteY19" fmla="*/ 1899138 h 3164826"/>
              <a:gd name="connsiteX20" fmla="*/ 1699847 w 6529754"/>
              <a:gd name="connsiteY20" fmla="*/ 1875692 h 3164826"/>
              <a:gd name="connsiteX21" fmla="*/ 1594339 w 6529754"/>
              <a:gd name="connsiteY21" fmla="*/ 1840523 h 3164826"/>
              <a:gd name="connsiteX22" fmla="*/ 1172308 w 6529754"/>
              <a:gd name="connsiteY22" fmla="*/ 1805354 h 3164826"/>
              <a:gd name="connsiteX23" fmla="*/ 1090247 w 6529754"/>
              <a:gd name="connsiteY23" fmla="*/ 1758461 h 3164826"/>
              <a:gd name="connsiteX24" fmla="*/ 1019908 w 6529754"/>
              <a:gd name="connsiteY24" fmla="*/ 1746738 h 3164826"/>
              <a:gd name="connsiteX25" fmla="*/ 914400 w 6529754"/>
              <a:gd name="connsiteY25" fmla="*/ 1711569 h 3164826"/>
              <a:gd name="connsiteX26" fmla="*/ 832339 w 6529754"/>
              <a:gd name="connsiteY26" fmla="*/ 1664677 h 3164826"/>
              <a:gd name="connsiteX27" fmla="*/ 691662 w 6529754"/>
              <a:gd name="connsiteY27" fmla="*/ 1641230 h 3164826"/>
              <a:gd name="connsiteX28" fmla="*/ 609600 w 6529754"/>
              <a:gd name="connsiteY28" fmla="*/ 1570892 h 3164826"/>
              <a:gd name="connsiteX29" fmla="*/ 445477 w 6529754"/>
              <a:gd name="connsiteY29" fmla="*/ 1465384 h 3164826"/>
              <a:gd name="connsiteX30" fmla="*/ 316524 w 6529754"/>
              <a:gd name="connsiteY30" fmla="*/ 1324707 h 3164826"/>
              <a:gd name="connsiteX31" fmla="*/ 211016 w 6529754"/>
              <a:gd name="connsiteY31" fmla="*/ 1254369 h 3164826"/>
              <a:gd name="connsiteX32" fmla="*/ 164124 w 6529754"/>
              <a:gd name="connsiteY32" fmla="*/ 1195754 h 3164826"/>
              <a:gd name="connsiteX33" fmla="*/ 117231 w 6529754"/>
              <a:gd name="connsiteY33" fmla="*/ 1160584 h 3164826"/>
              <a:gd name="connsiteX34" fmla="*/ 46893 w 6529754"/>
              <a:gd name="connsiteY34" fmla="*/ 1019907 h 3164826"/>
              <a:gd name="connsiteX35" fmla="*/ 35170 w 6529754"/>
              <a:gd name="connsiteY35" fmla="*/ 949569 h 3164826"/>
              <a:gd name="connsiteX36" fmla="*/ 11724 w 6529754"/>
              <a:gd name="connsiteY36" fmla="*/ 844061 h 3164826"/>
              <a:gd name="connsiteX37" fmla="*/ 0 w 6529754"/>
              <a:gd name="connsiteY37" fmla="*/ 762000 h 3164826"/>
              <a:gd name="connsiteX38" fmla="*/ 11724 w 6529754"/>
              <a:gd name="connsiteY38" fmla="*/ 480646 h 3164826"/>
              <a:gd name="connsiteX39" fmla="*/ 58616 w 6529754"/>
              <a:gd name="connsiteY39" fmla="*/ 386861 h 3164826"/>
              <a:gd name="connsiteX40" fmla="*/ 105508 w 6529754"/>
              <a:gd name="connsiteY40" fmla="*/ 304800 h 3164826"/>
              <a:gd name="connsiteX41" fmla="*/ 211016 w 6529754"/>
              <a:gd name="connsiteY41" fmla="*/ 211015 h 3164826"/>
              <a:gd name="connsiteX42" fmla="*/ 257908 w 6529754"/>
              <a:gd name="connsiteY42" fmla="*/ 175846 h 3164826"/>
              <a:gd name="connsiteX43" fmla="*/ 316524 w 6529754"/>
              <a:gd name="connsiteY43" fmla="*/ 152400 h 3164826"/>
              <a:gd name="connsiteX44" fmla="*/ 375139 w 6529754"/>
              <a:gd name="connsiteY44" fmla="*/ 93784 h 3164826"/>
              <a:gd name="connsiteX45" fmla="*/ 468924 w 6529754"/>
              <a:gd name="connsiteY45" fmla="*/ 58615 h 3164826"/>
              <a:gd name="connsiteX46" fmla="*/ 539262 w 6529754"/>
              <a:gd name="connsiteY46" fmla="*/ 35169 h 3164826"/>
              <a:gd name="connsiteX47" fmla="*/ 668216 w 6529754"/>
              <a:gd name="connsiteY47" fmla="*/ 23446 h 3164826"/>
              <a:gd name="connsiteX48" fmla="*/ 762000 w 6529754"/>
              <a:gd name="connsiteY48" fmla="*/ 11723 h 3164826"/>
              <a:gd name="connsiteX49" fmla="*/ 879231 w 6529754"/>
              <a:gd name="connsiteY49" fmla="*/ 0 h 3164826"/>
              <a:gd name="connsiteX50" fmla="*/ 1125416 w 6529754"/>
              <a:gd name="connsiteY50" fmla="*/ 35169 h 3164826"/>
              <a:gd name="connsiteX51" fmla="*/ 1219200 w 6529754"/>
              <a:gd name="connsiteY51" fmla="*/ 82061 h 3164826"/>
              <a:gd name="connsiteX52" fmla="*/ 1266093 w 6529754"/>
              <a:gd name="connsiteY52" fmla="*/ 93784 h 3164826"/>
              <a:gd name="connsiteX53" fmla="*/ 1441939 w 6529754"/>
              <a:gd name="connsiteY53" fmla="*/ 222738 h 3164826"/>
              <a:gd name="connsiteX54" fmla="*/ 1547447 w 6529754"/>
              <a:gd name="connsiteY54" fmla="*/ 246184 h 3164826"/>
              <a:gd name="connsiteX55" fmla="*/ 1699847 w 6529754"/>
              <a:gd name="connsiteY55" fmla="*/ 363415 h 3164826"/>
              <a:gd name="connsiteX56" fmla="*/ 1723293 w 6529754"/>
              <a:gd name="connsiteY56" fmla="*/ 457200 h 3164826"/>
              <a:gd name="connsiteX57" fmla="*/ 1770185 w 6529754"/>
              <a:gd name="connsiteY57" fmla="*/ 726830 h 3164826"/>
              <a:gd name="connsiteX58" fmla="*/ 1863970 w 6529754"/>
              <a:gd name="connsiteY58" fmla="*/ 879230 h 3164826"/>
              <a:gd name="connsiteX59" fmla="*/ 1899139 w 6529754"/>
              <a:gd name="connsiteY59" fmla="*/ 937846 h 3164826"/>
              <a:gd name="connsiteX60" fmla="*/ 1922585 w 6529754"/>
              <a:gd name="connsiteY60" fmla="*/ 984738 h 3164826"/>
              <a:gd name="connsiteX61" fmla="*/ 1992924 w 6529754"/>
              <a:gd name="connsiteY61" fmla="*/ 1055077 h 3164826"/>
              <a:gd name="connsiteX62" fmla="*/ 2039816 w 6529754"/>
              <a:gd name="connsiteY62" fmla="*/ 1101969 h 3164826"/>
              <a:gd name="connsiteX63" fmla="*/ 2086708 w 6529754"/>
              <a:gd name="connsiteY63" fmla="*/ 1148861 h 3164826"/>
              <a:gd name="connsiteX64" fmla="*/ 2133600 w 6529754"/>
              <a:gd name="connsiteY64" fmla="*/ 1184030 h 3164826"/>
              <a:gd name="connsiteX65" fmla="*/ 2426677 w 6529754"/>
              <a:gd name="connsiteY65" fmla="*/ 1230923 h 3164826"/>
              <a:gd name="connsiteX66" fmla="*/ 3036277 w 6529754"/>
              <a:gd name="connsiteY66" fmla="*/ 1207477 h 3164826"/>
              <a:gd name="connsiteX67" fmla="*/ 3212124 w 6529754"/>
              <a:gd name="connsiteY67" fmla="*/ 1113692 h 3164826"/>
              <a:gd name="connsiteX68" fmla="*/ 3317631 w 6529754"/>
              <a:gd name="connsiteY68" fmla="*/ 1078523 h 3164826"/>
              <a:gd name="connsiteX69" fmla="*/ 3470031 w 6529754"/>
              <a:gd name="connsiteY69" fmla="*/ 1090246 h 3164826"/>
              <a:gd name="connsiteX70" fmla="*/ 3587262 w 6529754"/>
              <a:gd name="connsiteY70" fmla="*/ 1148861 h 3164826"/>
              <a:gd name="connsiteX71" fmla="*/ 3669324 w 6529754"/>
              <a:gd name="connsiteY71" fmla="*/ 1172307 h 3164826"/>
              <a:gd name="connsiteX72" fmla="*/ 3810000 w 6529754"/>
              <a:gd name="connsiteY72" fmla="*/ 1230923 h 3164826"/>
              <a:gd name="connsiteX73" fmla="*/ 3868616 w 6529754"/>
              <a:gd name="connsiteY73" fmla="*/ 1254369 h 3164826"/>
              <a:gd name="connsiteX74" fmla="*/ 3915508 w 6529754"/>
              <a:gd name="connsiteY74" fmla="*/ 1277815 h 3164826"/>
              <a:gd name="connsiteX75" fmla="*/ 3985847 w 6529754"/>
              <a:gd name="connsiteY75" fmla="*/ 1289538 h 3164826"/>
              <a:gd name="connsiteX76" fmla="*/ 4021016 w 6529754"/>
              <a:gd name="connsiteY76" fmla="*/ 1301261 h 3164826"/>
              <a:gd name="connsiteX77" fmla="*/ 4161693 w 6529754"/>
              <a:gd name="connsiteY77" fmla="*/ 1289538 h 3164826"/>
              <a:gd name="connsiteX78" fmla="*/ 4208585 w 6529754"/>
              <a:gd name="connsiteY78" fmla="*/ 1254369 h 3164826"/>
              <a:gd name="connsiteX79" fmla="*/ 4302370 w 6529754"/>
              <a:gd name="connsiteY79" fmla="*/ 1137138 h 3164826"/>
              <a:gd name="connsiteX80" fmla="*/ 4337539 w 6529754"/>
              <a:gd name="connsiteY80" fmla="*/ 1101969 h 3164826"/>
              <a:gd name="connsiteX81" fmla="*/ 4349262 w 6529754"/>
              <a:gd name="connsiteY81" fmla="*/ 1055077 h 3164826"/>
              <a:gd name="connsiteX82" fmla="*/ 4489939 w 6529754"/>
              <a:gd name="connsiteY82" fmla="*/ 902677 h 3164826"/>
              <a:gd name="connsiteX83" fmla="*/ 4560277 w 6529754"/>
              <a:gd name="connsiteY83" fmla="*/ 867507 h 3164826"/>
              <a:gd name="connsiteX84" fmla="*/ 4595447 w 6529754"/>
              <a:gd name="connsiteY84" fmla="*/ 832338 h 3164826"/>
              <a:gd name="connsiteX85" fmla="*/ 4759570 w 6529754"/>
              <a:gd name="connsiteY85" fmla="*/ 750277 h 3164826"/>
              <a:gd name="connsiteX86" fmla="*/ 4818185 w 6529754"/>
              <a:gd name="connsiteY86" fmla="*/ 715107 h 3164826"/>
              <a:gd name="connsiteX87" fmla="*/ 4888524 w 6529754"/>
              <a:gd name="connsiteY87" fmla="*/ 679938 h 3164826"/>
              <a:gd name="connsiteX88" fmla="*/ 4947139 w 6529754"/>
              <a:gd name="connsiteY88" fmla="*/ 644769 h 3164826"/>
              <a:gd name="connsiteX89" fmla="*/ 5076093 w 6529754"/>
              <a:gd name="connsiteY89" fmla="*/ 550984 h 3164826"/>
              <a:gd name="connsiteX90" fmla="*/ 5111262 w 6529754"/>
              <a:gd name="connsiteY90" fmla="*/ 539261 h 3164826"/>
              <a:gd name="connsiteX91" fmla="*/ 5205047 w 6529754"/>
              <a:gd name="connsiteY91" fmla="*/ 468923 h 3164826"/>
              <a:gd name="connsiteX92" fmla="*/ 5287108 w 6529754"/>
              <a:gd name="connsiteY92" fmla="*/ 410307 h 3164826"/>
              <a:gd name="connsiteX93" fmla="*/ 5345724 w 6529754"/>
              <a:gd name="connsiteY93" fmla="*/ 375138 h 3164826"/>
              <a:gd name="connsiteX94" fmla="*/ 5404339 w 6529754"/>
              <a:gd name="connsiteY94" fmla="*/ 363415 h 3164826"/>
              <a:gd name="connsiteX95" fmla="*/ 5603631 w 6529754"/>
              <a:gd name="connsiteY95" fmla="*/ 328246 h 3164826"/>
              <a:gd name="connsiteX96" fmla="*/ 6060831 w 6529754"/>
              <a:gd name="connsiteY96" fmla="*/ 304800 h 3164826"/>
              <a:gd name="connsiteX97" fmla="*/ 6178062 w 6529754"/>
              <a:gd name="connsiteY97" fmla="*/ 281354 h 3164826"/>
              <a:gd name="connsiteX98" fmla="*/ 6271847 w 6529754"/>
              <a:gd name="connsiteY98" fmla="*/ 269630 h 3164826"/>
              <a:gd name="connsiteX99" fmla="*/ 6529754 w 6529754"/>
              <a:gd name="connsiteY99" fmla="*/ 269630 h 316482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863970 w 6529754"/>
              <a:gd name="connsiteY2" fmla="*/ 3036277 h 3164826"/>
              <a:gd name="connsiteX3" fmla="*/ 1910862 w 6529754"/>
              <a:gd name="connsiteY3" fmla="*/ 3024554 h 3164826"/>
              <a:gd name="connsiteX4" fmla="*/ 1992924 w 6529754"/>
              <a:gd name="connsiteY4" fmla="*/ 2977661 h 3164826"/>
              <a:gd name="connsiteX5" fmla="*/ 2074985 w 6529754"/>
              <a:gd name="connsiteY5" fmla="*/ 2907323 h 3164826"/>
              <a:gd name="connsiteX6" fmla="*/ 2110154 w 6529754"/>
              <a:gd name="connsiteY6" fmla="*/ 2836984 h 3164826"/>
              <a:gd name="connsiteX7" fmla="*/ 2145324 w 6529754"/>
              <a:gd name="connsiteY7" fmla="*/ 2790092 h 3164826"/>
              <a:gd name="connsiteX8" fmla="*/ 2192216 w 6529754"/>
              <a:gd name="connsiteY8" fmla="*/ 2708030 h 3164826"/>
              <a:gd name="connsiteX9" fmla="*/ 2203939 w 6529754"/>
              <a:gd name="connsiteY9" fmla="*/ 2661138 h 3164826"/>
              <a:gd name="connsiteX10" fmla="*/ 2168770 w 6529754"/>
              <a:gd name="connsiteY10" fmla="*/ 2414954 h 3164826"/>
              <a:gd name="connsiteX11" fmla="*/ 2157047 w 6529754"/>
              <a:gd name="connsiteY11" fmla="*/ 2379784 h 3164826"/>
              <a:gd name="connsiteX12" fmla="*/ 2133600 w 6529754"/>
              <a:gd name="connsiteY12" fmla="*/ 2297723 h 3164826"/>
              <a:gd name="connsiteX13" fmla="*/ 2086708 w 6529754"/>
              <a:gd name="connsiteY13" fmla="*/ 2227384 h 3164826"/>
              <a:gd name="connsiteX14" fmla="*/ 2028093 w 6529754"/>
              <a:gd name="connsiteY14" fmla="*/ 2203938 h 3164826"/>
              <a:gd name="connsiteX15" fmla="*/ 1981200 w 6529754"/>
              <a:gd name="connsiteY15" fmla="*/ 2168769 h 3164826"/>
              <a:gd name="connsiteX16" fmla="*/ 1887416 w 6529754"/>
              <a:gd name="connsiteY16" fmla="*/ 2121877 h 3164826"/>
              <a:gd name="connsiteX17" fmla="*/ 1781908 w 6529754"/>
              <a:gd name="connsiteY17" fmla="*/ 2004646 h 3164826"/>
              <a:gd name="connsiteX18" fmla="*/ 1746739 w 6529754"/>
              <a:gd name="connsiteY18" fmla="*/ 1899138 h 3164826"/>
              <a:gd name="connsiteX19" fmla="*/ 1699847 w 6529754"/>
              <a:gd name="connsiteY19" fmla="*/ 1875692 h 3164826"/>
              <a:gd name="connsiteX20" fmla="*/ 1594339 w 6529754"/>
              <a:gd name="connsiteY20" fmla="*/ 1840523 h 3164826"/>
              <a:gd name="connsiteX21" fmla="*/ 1172308 w 6529754"/>
              <a:gd name="connsiteY21" fmla="*/ 1805354 h 3164826"/>
              <a:gd name="connsiteX22" fmla="*/ 1090247 w 6529754"/>
              <a:gd name="connsiteY22" fmla="*/ 1758461 h 3164826"/>
              <a:gd name="connsiteX23" fmla="*/ 1019908 w 6529754"/>
              <a:gd name="connsiteY23" fmla="*/ 1746738 h 3164826"/>
              <a:gd name="connsiteX24" fmla="*/ 914400 w 6529754"/>
              <a:gd name="connsiteY24" fmla="*/ 1711569 h 3164826"/>
              <a:gd name="connsiteX25" fmla="*/ 832339 w 6529754"/>
              <a:gd name="connsiteY25" fmla="*/ 1664677 h 3164826"/>
              <a:gd name="connsiteX26" fmla="*/ 691662 w 6529754"/>
              <a:gd name="connsiteY26" fmla="*/ 1641230 h 3164826"/>
              <a:gd name="connsiteX27" fmla="*/ 609600 w 6529754"/>
              <a:gd name="connsiteY27" fmla="*/ 1570892 h 3164826"/>
              <a:gd name="connsiteX28" fmla="*/ 445477 w 6529754"/>
              <a:gd name="connsiteY28" fmla="*/ 1465384 h 3164826"/>
              <a:gd name="connsiteX29" fmla="*/ 316524 w 6529754"/>
              <a:gd name="connsiteY29" fmla="*/ 1324707 h 3164826"/>
              <a:gd name="connsiteX30" fmla="*/ 211016 w 6529754"/>
              <a:gd name="connsiteY30" fmla="*/ 1254369 h 3164826"/>
              <a:gd name="connsiteX31" fmla="*/ 164124 w 6529754"/>
              <a:gd name="connsiteY31" fmla="*/ 1195754 h 3164826"/>
              <a:gd name="connsiteX32" fmla="*/ 117231 w 6529754"/>
              <a:gd name="connsiteY32" fmla="*/ 1160584 h 3164826"/>
              <a:gd name="connsiteX33" fmla="*/ 46893 w 6529754"/>
              <a:gd name="connsiteY33" fmla="*/ 1019907 h 3164826"/>
              <a:gd name="connsiteX34" fmla="*/ 35170 w 6529754"/>
              <a:gd name="connsiteY34" fmla="*/ 949569 h 3164826"/>
              <a:gd name="connsiteX35" fmla="*/ 11724 w 6529754"/>
              <a:gd name="connsiteY35" fmla="*/ 844061 h 3164826"/>
              <a:gd name="connsiteX36" fmla="*/ 0 w 6529754"/>
              <a:gd name="connsiteY36" fmla="*/ 762000 h 3164826"/>
              <a:gd name="connsiteX37" fmla="*/ 11724 w 6529754"/>
              <a:gd name="connsiteY37" fmla="*/ 480646 h 3164826"/>
              <a:gd name="connsiteX38" fmla="*/ 58616 w 6529754"/>
              <a:gd name="connsiteY38" fmla="*/ 386861 h 3164826"/>
              <a:gd name="connsiteX39" fmla="*/ 105508 w 6529754"/>
              <a:gd name="connsiteY39" fmla="*/ 304800 h 3164826"/>
              <a:gd name="connsiteX40" fmla="*/ 211016 w 6529754"/>
              <a:gd name="connsiteY40" fmla="*/ 211015 h 3164826"/>
              <a:gd name="connsiteX41" fmla="*/ 257908 w 6529754"/>
              <a:gd name="connsiteY41" fmla="*/ 175846 h 3164826"/>
              <a:gd name="connsiteX42" fmla="*/ 316524 w 6529754"/>
              <a:gd name="connsiteY42" fmla="*/ 152400 h 3164826"/>
              <a:gd name="connsiteX43" fmla="*/ 375139 w 6529754"/>
              <a:gd name="connsiteY43" fmla="*/ 93784 h 3164826"/>
              <a:gd name="connsiteX44" fmla="*/ 468924 w 6529754"/>
              <a:gd name="connsiteY44" fmla="*/ 58615 h 3164826"/>
              <a:gd name="connsiteX45" fmla="*/ 539262 w 6529754"/>
              <a:gd name="connsiteY45" fmla="*/ 35169 h 3164826"/>
              <a:gd name="connsiteX46" fmla="*/ 668216 w 6529754"/>
              <a:gd name="connsiteY46" fmla="*/ 23446 h 3164826"/>
              <a:gd name="connsiteX47" fmla="*/ 762000 w 6529754"/>
              <a:gd name="connsiteY47" fmla="*/ 11723 h 3164826"/>
              <a:gd name="connsiteX48" fmla="*/ 879231 w 6529754"/>
              <a:gd name="connsiteY48" fmla="*/ 0 h 3164826"/>
              <a:gd name="connsiteX49" fmla="*/ 1125416 w 6529754"/>
              <a:gd name="connsiteY49" fmla="*/ 35169 h 3164826"/>
              <a:gd name="connsiteX50" fmla="*/ 1219200 w 6529754"/>
              <a:gd name="connsiteY50" fmla="*/ 82061 h 3164826"/>
              <a:gd name="connsiteX51" fmla="*/ 1266093 w 6529754"/>
              <a:gd name="connsiteY51" fmla="*/ 93784 h 3164826"/>
              <a:gd name="connsiteX52" fmla="*/ 1441939 w 6529754"/>
              <a:gd name="connsiteY52" fmla="*/ 222738 h 3164826"/>
              <a:gd name="connsiteX53" fmla="*/ 1547447 w 6529754"/>
              <a:gd name="connsiteY53" fmla="*/ 246184 h 3164826"/>
              <a:gd name="connsiteX54" fmla="*/ 1699847 w 6529754"/>
              <a:gd name="connsiteY54" fmla="*/ 363415 h 3164826"/>
              <a:gd name="connsiteX55" fmla="*/ 1723293 w 6529754"/>
              <a:gd name="connsiteY55" fmla="*/ 457200 h 3164826"/>
              <a:gd name="connsiteX56" fmla="*/ 1770185 w 6529754"/>
              <a:gd name="connsiteY56" fmla="*/ 726830 h 3164826"/>
              <a:gd name="connsiteX57" fmla="*/ 1863970 w 6529754"/>
              <a:gd name="connsiteY57" fmla="*/ 879230 h 3164826"/>
              <a:gd name="connsiteX58" fmla="*/ 1899139 w 6529754"/>
              <a:gd name="connsiteY58" fmla="*/ 937846 h 3164826"/>
              <a:gd name="connsiteX59" fmla="*/ 1922585 w 6529754"/>
              <a:gd name="connsiteY59" fmla="*/ 984738 h 3164826"/>
              <a:gd name="connsiteX60" fmla="*/ 1992924 w 6529754"/>
              <a:gd name="connsiteY60" fmla="*/ 1055077 h 3164826"/>
              <a:gd name="connsiteX61" fmla="*/ 2039816 w 6529754"/>
              <a:gd name="connsiteY61" fmla="*/ 1101969 h 3164826"/>
              <a:gd name="connsiteX62" fmla="*/ 2086708 w 6529754"/>
              <a:gd name="connsiteY62" fmla="*/ 1148861 h 3164826"/>
              <a:gd name="connsiteX63" fmla="*/ 2133600 w 6529754"/>
              <a:gd name="connsiteY63" fmla="*/ 1184030 h 3164826"/>
              <a:gd name="connsiteX64" fmla="*/ 2426677 w 6529754"/>
              <a:gd name="connsiteY64" fmla="*/ 1230923 h 3164826"/>
              <a:gd name="connsiteX65" fmla="*/ 3036277 w 6529754"/>
              <a:gd name="connsiteY65" fmla="*/ 1207477 h 3164826"/>
              <a:gd name="connsiteX66" fmla="*/ 3212124 w 6529754"/>
              <a:gd name="connsiteY66" fmla="*/ 1113692 h 3164826"/>
              <a:gd name="connsiteX67" fmla="*/ 3317631 w 6529754"/>
              <a:gd name="connsiteY67" fmla="*/ 1078523 h 3164826"/>
              <a:gd name="connsiteX68" fmla="*/ 3470031 w 6529754"/>
              <a:gd name="connsiteY68" fmla="*/ 1090246 h 3164826"/>
              <a:gd name="connsiteX69" fmla="*/ 3587262 w 6529754"/>
              <a:gd name="connsiteY69" fmla="*/ 1148861 h 3164826"/>
              <a:gd name="connsiteX70" fmla="*/ 3669324 w 6529754"/>
              <a:gd name="connsiteY70" fmla="*/ 1172307 h 3164826"/>
              <a:gd name="connsiteX71" fmla="*/ 3810000 w 6529754"/>
              <a:gd name="connsiteY71" fmla="*/ 1230923 h 3164826"/>
              <a:gd name="connsiteX72" fmla="*/ 3868616 w 6529754"/>
              <a:gd name="connsiteY72" fmla="*/ 1254369 h 3164826"/>
              <a:gd name="connsiteX73" fmla="*/ 3915508 w 6529754"/>
              <a:gd name="connsiteY73" fmla="*/ 1277815 h 3164826"/>
              <a:gd name="connsiteX74" fmla="*/ 3985847 w 6529754"/>
              <a:gd name="connsiteY74" fmla="*/ 1289538 h 3164826"/>
              <a:gd name="connsiteX75" fmla="*/ 4021016 w 6529754"/>
              <a:gd name="connsiteY75" fmla="*/ 1301261 h 3164826"/>
              <a:gd name="connsiteX76" fmla="*/ 4161693 w 6529754"/>
              <a:gd name="connsiteY76" fmla="*/ 1289538 h 3164826"/>
              <a:gd name="connsiteX77" fmla="*/ 4208585 w 6529754"/>
              <a:gd name="connsiteY77" fmla="*/ 1254369 h 3164826"/>
              <a:gd name="connsiteX78" fmla="*/ 4302370 w 6529754"/>
              <a:gd name="connsiteY78" fmla="*/ 1137138 h 3164826"/>
              <a:gd name="connsiteX79" fmla="*/ 4337539 w 6529754"/>
              <a:gd name="connsiteY79" fmla="*/ 1101969 h 3164826"/>
              <a:gd name="connsiteX80" fmla="*/ 4349262 w 6529754"/>
              <a:gd name="connsiteY80" fmla="*/ 1055077 h 3164826"/>
              <a:gd name="connsiteX81" fmla="*/ 4489939 w 6529754"/>
              <a:gd name="connsiteY81" fmla="*/ 902677 h 3164826"/>
              <a:gd name="connsiteX82" fmla="*/ 4560277 w 6529754"/>
              <a:gd name="connsiteY82" fmla="*/ 867507 h 3164826"/>
              <a:gd name="connsiteX83" fmla="*/ 4595447 w 6529754"/>
              <a:gd name="connsiteY83" fmla="*/ 832338 h 3164826"/>
              <a:gd name="connsiteX84" fmla="*/ 4759570 w 6529754"/>
              <a:gd name="connsiteY84" fmla="*/ 750277 h 3164826"/>
              <a:gd name="connsiteX85" fmla="*/ 4818185 w 6529754"/>
              <a:gd name="connsiteY85" fmla="*/ 715107 h 3164826"/>
              <a:gd name="connsiteX86" fmla="*/ 4888524 w 6529754"/>
              <a:gd name="connsiteY86" fmla="*/ 679938 h 3164826"/>
              <a:gd name="connsiteX87" fmla="*/ 4947139 w 6529754"/>
              <a:gd name="connsiteY87" fmla="*/ 644769 h 3164826"/>
              <a:gd name="connsiteX88" fmla="*/ 5076093 w 6529754"/>
              <a:gd name="connsiteY88" fmla="*/ 550984 h 3164826"/>
              <a:gd name="connsiteX89" fmla="*/ 5111262 w 6529754"/>
              <a:gd name="connsiteY89" fmla="*/ 539261 h 3164826"/>
              <a:gd name="connsiteX90" fmla="*/ 5205047 w 6529754"/>
              <a:gd name="connsiteY90" fmla="*/ 468923 h 3164826"/>
              <a:gd name="connsiteX91" fmla="*/ 5287108 w 6529754"/>
              <a:gd name="connsiteY91" fmla="*/ 410307 h 3164826"/>
              <a:gd name="connsiteX92" fmla="*/ 5345724 w 6529754"/>
              <a:gd name="connsiteY92" fmla="*/ 375138 h 3164826"/>
              <a:gd name="connsiteX93" fmla="*/ 5404339 w 6529754"/>
              <a:gd name="connsiteY93" fmla="*/ 363415 h 3164826"/>
              <a:gd name="connsiteX94" fmla="*/ 5603631 w 6529754"/>
              <a:gd name="connsiteY94" fmla="*/ 328246 h 3164826"/>
              <a:gd name="connsiteX95" fmla="*/ 6060831 w 6529754"/>
              <a:gd name="connsiteY95" fmla="*/ 304800 h 3164826"/>
              <a:gd name="connsiteX96" fmla="*/ 6178062 w 6529754"/>
              <a:gd name="connsiteY96" fmla="*/ 281354 h 3164826"/>
              <a:gd name="connsiteX97" fmla="*/ 6271847 w 6529754"/>
              <a:gd name="connsiteY97" fmla="*/ 269630 h 3164826"/>
              <a:gd name="connsiteX98" fmla="*/ 6529754 w 6529754"/>
              <a:gd name="connsiteY98" fmla="*/ 269630 h 3164826"/>
              <a:gd name="connsiteX0" fmla="*/ 1179887 w 6529754"/>
              <a:gd name="connsiteY0" fmla="*/ 3164826 h 3164826"/>
              <a:gd name="connsiteX1" fmla="*/ 1465385 w 6529754"/>
              <a:gd name="connsiteY1" fmla="*/ 3153507 h 3164826"/>
              <a:gd name="connsiteX2" fmla="*/ 1910862 w 6529754"/>
              <a:gd name="connsiteY2" fmla="*/ 3024554 h 3164826"/>
              <a:gd name="connsiteX3" fmla="*/ 1992924 w 6529754"/>
              <a:gd name="connsiteY3" fmla="*/ 2977661 h 3164826"/>
              <a:gd name="connsiteX4" fmla="*/ 2074985 w 6529754"/>
              <a:gd name="connsiteY4" fmla="*/ 2907323 h 3164826"/>
              <a:gd name="connsiteX5" fmla="*/ 2110154 w 6529754"/>
              <a:gd name="connsiteY5" fmla="*/ 2836984 h 3164826"/>
              <a:gd name="connsiteX6" fmla="*/ 2145324 w 6529754"/>
              <a:gd name="connsiteY6" fmla="*/ 2790092 h 3164826"/>
              <a:gd name="connsiteX7" fmla="*/ 2192216 w 6529754"/>
              <a:gd name="connsiteY7" fmla="*/ 2708030 h 3164826"/>
              <a:gd name="connsiteX8" fmla="*/ 2203939 w 6529754"/>
              <a:gd name="connsiteY8" fmla="*/ 2661138 h 3164826"/>
              <a:gd name="connsiteX9" fmla="*/ 2168770 w 6529754"/>
              <a:gd name="connsiteY9" fmla="*/ 2414954 h 3164826"/>
              <a:gd name="connsiteX10" fmla="*/ 2157047 w 6529754"/>
              <a:gd name="connsiteY10" fmla="*/ 2379784 h 3164826"/>
              <a:gd name="connsiteX11" fmla="*/ 2133600 w 6529754"/>
              <a:gd name="connsiteY11" fmla="*/ 2297723 h 3164826"/>
              <a:gd name="connsiteX12" fmla="*/ 2086708 w 6529754"/>
              <a:gd name="connsiteY12" fmla="*/ 2227384 h 3164826"/>
              <a:gd name="connsiteX13" fmla="*/ 2028093 w 6529754"/>
              <a:gd name="connsiteY13" fmla="*/ 2203938 h 3164826"/>
              <a:gd name="connsiteX14" fmla="*/ 1981200 w 6529754"/>
              <a:gd name="connsiteY14" fmla="*/ 2168769 h 3164826"/>
              <a:gd name="connsiteX15" fmla="*/ 1887416 w 6529754"/>
              <a:gd name="connsiteY15" fmla="*/ 2121877 h 3164826"/>
              <a:gd name="connsiteX16" fmla="*/ 1781908 w 6529754"/>
              <a:gd name="connsiteY16" fmla="*/ 2004646 h 3164826"/>
              <a:gd name="connsiteX17" fmla="*/ 1746739 w 6529754"/>
              <a:gd name="connsiteY17" fmla="*/ 1899138 h 3164826"/>
              <a:gd name="connsiteX18" fmla="*/ 1699847 w 6529754"/>
              <a:gd name="connsiteY18" fmla="*/ 1875692 h 3164826"/>
              <a:gd name="connsiteX19" fmla="*/ 1594339 w 6529754"/>
              <a:gd name="connsiteY19" fmla="*/ 1840523 h 3164826"/>
              <a:gd name="connsiteX20" fmla="*/ 1172308 w 6529754"/>
              <a:gd name="connsiteY20" fmla="*/ 1805354 h 3164826"/>
              <a:gd name="connsiteX21" fmla="*/ 1090247 w 6529754"/>
              <a:gd name="connsiteY21" fmla="*/ 1758461 h 3164826"/>
              <a:gd name="connsiteX22" fmla="*/ 1019908 w 6529754"/>
              <a:gd name="connsiteY22" fmla="*/ 1746738 h 3164826"/>
              <a:gd name="connsiteX23" fmla="*/ 914400 w 6529754"/>
              <a:gd name="connsiteY23" fmla="*/ 1711569 h 3164826"/>
              <a:gd name="connsiteX24" fmla="*/ 832339 w 6529754"/>
              <a:gd name="connsiteY24" fmla="*/ 1664677 h 3164826"/>
              <a:gd name="connsiteX25" fmla="*/ 691662 w 6529754"/>
              <a:gd name="connsiteY25" fmla="*/ 1641230 h 3164826"/>
              <a:gd name="connsiteX26" fmla="*/ 609600 w 6529754"/>
              <a:gd name="connsiteY26" fmla="*/ 1570892 h 3164826"/>
              <a:gd name="connsiteX27" fmla="*/ 445477 w 6529754"/>
              <a:gd name="connsiteY27" fmla="*/ 1465384 h 3164826"/>
              <a:gd name="connsiteX28" fmla="*/ 316524 w 6529754"/>
              <a:gd name="connsiteY28" fmla="*/ 1324707 h 3164826"/>
              <a:gd name="connsiteX29" fmla="*/ 211016 w 6529754"/>
              <a:gd name="connsiteY29" fmla="*/ 1254369 h 3164826"/>
              <a:gd name="connsiteX30" fmla="*/ 164124 w 6529754"/>
              <a:gd name="connsiteY30" fmla="*/ 1195754 h 3164826"/>
              <a:gd name="connsiteX31" fmla="*/ 117231 w 6529754"/>
              <a:gd name="connsiteY31" fmla="*/ 1160584 h 3164826"/>
              <a:gd name="connsiteX32" fmla="*/ 46893 w 6529754"/>
              <a:gd name="connsiteY32" fmla="*/ 1019907 h 3164826"/>
              <a:gd name="connsiteX33" fmla="*/ 35170 w 6529754"/>
              <a:gd name="connsiteY33" fmla="*/ 949569 h 3164826"/>
              <a:gd name="connsiteX34" fmla="*/ 11724 w 6529754"/>
              <a:gd name="connsiteY34" fmla="*/ 844061 h 3164826"/>
              <a:gd name="connsiteX35" fmla="*/ 0 w 6529754"/>
              <a:gd name="connsiteY35" fmla="*/ 762000 h 3164826"/>
              <a:gd name="connsiteX36" fmla="*/ 11724 w 6529754"/>
              <a:gd name="connsiteY36" fmla="*/ 480646 h 3164826"/>
              <a:gd name="connsiteX37" fmla="*/ 58616 w 6529754"/>
              <a:gd name="connsiteY37" fmla="*/ 386861 h 3164826"/>
              <a:gd name="connsiteX38" fmla="*/ 105508 w 6529754"/>
              <a:gd name="connsiteY38" fmla="*/ 304800 h 3164826"/>
              <a:gd name="connsiteX39" fmla="*/ 211016 w 6529754"/>
              <a:gd name="connsiteY39" fmla="*/ 211015 h 3164826"/>
              <a:gd name="connsiteX40" fmla="*/ 257908 w 6529754"/>
              <a:gd name="connsiteY40" fmla="*/ 175846 h 3164826"/>
              <a:gd name="connsiteX41" fmla="*/ 316524 w 6529754"/>
              <a:gd name="connsiteY41" fmla="*/ 152400 h 3164826"/>
              <a:gd name="connsiteX42" fmla="*/ 375139 w 6529754"/>
              <a:gd name="connsiteY42" fmla="*/ 93784 h 3164826"/>
              <a:gd name="connsiteX43" fmla="*/ 468924 w 6529754"/>
              <a:gd name="connsiteY43" fmla="*/ 58615 h 3164826"/>
              <a:gd name="connsiteX44" fmla="*/ 539262 w 6529754"/>
              <a:gd name="connsiteY44" fmla="*/ 35169 h 3164826"/>
              <a:gd name="connsiteX45" fmla="*/ 668216 w 6529754"/>
              <a:gd name="connsiteY45" fmla="*/ 23446 h 3164826"/>
              <a:gd name="connsiteX46" fmla="*/ 762000 w 6529754"/>
              <a:gd name="connsiteY46" fmla="*/ 11723 h 3164826"/>
              <a:gd name="connsiteX47" fmla="*/ 879231 w 6529754"/>
              <a:gd name="connsiteY47" fmla="*/ 0 h 3164826"/>
              <a:gd name="connsiteX48" fmla="*/ 1125416 w 6529754"/>
              <a:gd name="connsiteY48" fmla="*/ 35169 h 3164826"/>
              <a:gd name="connsiteX49" fmla="*/ 1219200 w 6529754"/>
              <a:gd name="connsiteY49" fmla="*/ 82061 h 3164826"/>
              <a:gd name="connsiteX50" fmla="*/ 1266093 w 6529754"/>
              <a:gd name="connsiteY50" fmla="*/ 93784 h 3164826"/>
              <a:gd name="connsiteX51" fmla="*/ 1441939 w 6529754"/>
              <a:gd name="connsiteY51" fmla="*/ 222738 h 3164826"/>
              <a:gd name="connsiteX52" fmla="*/ 1547447 w 6529754"/>
              <a:gd name="connsiteY52" fmla="*/ 246184 h 3164826"/>
              <a:gd name="connsiteX53" fmla="*/ 1699847 w 6529754"/>
              <a:gd name="connsiteY53" fmla="*/ 363415 h 3164826"/>
              <a:gd name="connsiteX54" fmla="*/ 1723293 w 6529754"/>
              <a:gd name="connsiteY54" fmla="*/ 457200 h 3164826"/>
              <a:gd name="connsiteX55" fmla="*/ 1770185 w 6529754"/>
              <a:gd name="connsiteY55" fmla="*/ 726830 h 3164826"/>
              <a:gd name="connsiteX56" fmla="*/ 1863970 w 6529754"/>
              <a:gd name="connsiteY56" fmla="*/ 879230 h 3164826"/>
              <a:gd name="connsiteX57" fmla="*/ 1899139 w 6529754"/>
              <a:gd name="connsiteY57" fmla="*/ 937846 h 3164826"/>
              <a:gd name="connsiteX58" fmla="*/ 1922585 w 6529754"/>
              <a:gd name="connsiteY58" fmla="*/ 984738 h 3164826"/>
              <a:gd name="connsiteX59" fmla="*/ 1992924 w 6529754"/>
              <a:gd name="connsiteY59" fmla="*/ 1055077 h 3164826"/>
              <a:gd name="connsiteX60" fmla="*/ 2039816 w 6529754"/>
              <a:gd name="connsiteY60" fmla="*/ 1101969 h 3164826"/>
              <a:gd name="connsiteX61" fmla="*/ 2086708 w 6529754"/>
              <a:gd name="connsiteY61" fmla="*/ 1148861 h 3164826"/>
              <a:gd name="connsiteX62" fmla="*/ 2133600 w 6529754"/>
              <a:gd name="connsiteY62" fmla="*/ 1184030 h 3164826"/>
              <a:gd name="connsiteX63" fmla="*/ 2426677 w 6529754"/>
              <a:gd name="connsiteY63" fmla="*/ 1230923 h 3164826"/>
              <a:gd name="connsiteX64" fmla="*/ 3036277 w 6529754"/>
              <a:gd name="connsiteY64" fmla="*/ 1207477 h 3164826"/>
              <a:gd name="connsiteX65" fmla="*/ 3212124 w 6529754"/>
              <a:gd name="connsiteY65" fmla="*/ 1113692 h 3164826"/>
              <a:gd name="connsiteX66" fmla="*/ 3317631 w 6529754"/>
              <a:gd name="connsiteY66" fmla="*/ 1078523 h 3164826"/>
              <a:gd name="connsiteX67" fmla="*/ 3470031 w 6529754"/>
              <a:gd name="connsiteY67" fmla="*/ 1090246 h 3164826"/>
              <a:gd name="connsiteX68" fmla="*/ 3587262 w 6529754"/>
              <a:gd name="connsiteY68" fmla="*/ 1148861 h 3164826"/>
              <a:gd name="connsiteX69" fmla="*/ 3669324 w 6529754"/>
              <a:gd name="connsiteY69" fmla="*/ 1172307 h 3164826"/>
              <a:gd name="connsiteX70" fmla="*/ 3810000 w 6529754"/>
              <a:gd name="connsiteY70" fmla="*/ 1230923 h 3164826"/>
              <a:gd name="connsiteX71" fmla="*/ 3868616 w 6529754"/>
              <a:gd name="connsiteY71" fmla="*/ 1254369 h 3164826"/>
              <a:gd name="connsiteX72" fmla="*/ 3915508 w 6529754"/>
              <a:gd name="connsiteY72" fmla="*/ 1277815 h 3164826"/>
              <a:gd name="connsiteX73" fmla="*/ 3985847 w 6529754"/>
              <a:gd name="connsiteY73" fmla="*/ 1289538 h 3164826"/>
              <a:gd name="connsiteX74" fmla="*/ 4021016 w 6529754"/>
              <a:gd name="connsiteY74" fmla="*/ 1301261 h 3164826"/>
              <a:gd name="connsiteX75" fmla="*/ 4161693 w 6529754"/>
              <a:gd name="connsiteY75" fmla="*/ 1289538 h 3164826"/>
              <a:gd name="connsiteX76" fmla="*/ 4208585 w 6529754"/>
              <a:gd name="connsiteY76" fmla="*/ 1254369 h 3164826"/>
              <a:gd name="connsiteX77" fmla="*/ 4302370 w 6529754"/>
              <a:gd name="connsiteY77" fmla="*/ 1137138 h 3164826"/>
              <a:gd name="connsiteX78" fmla="*/ 4337539 w 6529754"/>
              <a:gd name="connsiteY78" fmla="*/ 1101969 h 3164826"/>
              <a:gd name="connsiteX79" fmla="*/ 4349262 w 6529754"/>
              <a:gd name="connsiteY79" fmla="*/ 1055077 h 3164826"/>
              <a:gd name="connsiteX80" fmla="*/ 4489939 w 6529754"/>
              <a:gd name="connsiteY80" fmla="*/ 902677 h 3164826"/>
              <a:gd name="connsiteX81" fmla="*/ 4560277 w 6529754"/>
              <a:gd name="connsiteY81" fmla="*/ 867507 h 3164826"/>
              <a:gd name="connsiteX82" fmla="*/ 4595447 w 6529754"/>
              <a:gd name="connsiteY82" fmla="*/ 832338 h 3164826"/>
              <a:gd name="connsiteX83" fmla="*/ 4759570 w 6529754"/>
              <a:gd name="connsiteY83" fmla="*/ 750277 h 3164826"/>
              <a:gd name="connsiteX84" fmla="*/ 4818185 w 6529754"/>
              <a:gd name="connsiteY84" fmla="*/ 715107 h 3164826"/>
              <a:gd name="connsiteX85" fmla="*/ 4888524 w 6529754"/>
              <a:gd name="connsiteY85" fmla="*/ 679938 h 3164826"/>
              <a:gd name="connsiteX86" fmla="*/ 4947139 w 6529754"/>
              <a:gd name="connsiteY86" fmla="*/ 644769 h 3164826"/>
              <a:gd name="connsiteX87" fmla="*/ 5076093 w 6529754"/>
              <a:gd name="connsiteY87" fmla="*/ 550984 h 3164826"/>
              <a:gd name="connsiteX88" fmla="*/ 5111262 w 6529754"/>
              <a:gd name="connsiteY88" fmla="*/ 539261 h 3164826"/>
              <a:gd name="connsiteX89" fmla="*/ 5205047 w 6529754"/>
              <a:gd name="connsiteY89" fmla="*/ 468923 h 3164826"/>
              <a:gd name="connsiteX90" fmla="*/ 5287108 w 6529754"/>
              <a:gd name="connsiteY90" fmla="*/ 410307 h 3164826"/>
              <a:gd name="connsiteX91" fmla="*/ 5345724 w 6529754"/>
              <a:gd name="connsiteY91" fmla="*/ 375138 h 3164826"/>
              <a:gd name="connsiteX92" fmla="*/ 5404339 w 6529754"/>
              <a:gd name="connsiteY92" fmla="*/ 363415 h 3164826"/>
              <a:gd name="connsiteX93" fmla="*/ 5603631 w 6529754"/>
              <a:gd name="connsiteY93" fmla="*/ 328246 h 3164826"/>
              <a:gd name="connsiteX94" fmla="*/ 6060831 w 6529754"/>
              <a:gd name="connsiteY94" fmla="*/ 304800 h 3164826"/>
              <a:gd name="connsiteX95" fmla="*/ 6178062 w 6529754"/>
              <a:gd name="connsiteY95" fmla="*/ 281354 h 3164826"/>
              <a:gd name="connsiteX96" fmla="*/ 6271847 w 6529754"/>
              <a:gd name="connsiteY96" fmla="*/ 269630 h 3164826"/>
              <a:gd name="connsiteX97" fmla="*/ 6529754 w 6529754"/>
              <a:gd name="connsiteY9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1992924 w 6529754"/>
              <a:gd name="connsiteY3" fmla="*/ 2977661 h 3164826"/>
              <a:gd name="connsiteX4" fmla="*/ 2074985 w 6529754"/>
              <a:gd name="connsiteY4" fmla="*/ 2907323 h 3164826"/>
              <a:gd name="connsiteX5" fmla="*/ 2110154 w 6529754"/>
              <a:gd name="connsiteY5" fmla="*/ 2836984 h 3164826"/>
              <a:gd name="connsiteX6" fmla="*/ 2145324 w 6529754"/>
              <a:gd name="connsiteY6" fmla="*/ 2790092 h 3164826"/>
              <a:gd name="connsiteX7" fmla="*/ 2192216 w 6529754"/>
              <a:gd name="connsiteY7" fmla="*/ 2708030 h 3164826"/>
              <a:gd name="connsiteX8" fmla="*/ 2203939 w 6529754"/>
              <a:gd name="connsiteY8" fmla="*/ 2661138 h 3164826"/>
              <a:gd name="connsiteX9" fmla="*/ 2168770 w 6529754"/>
              <a:gd name="connsiteY9" fmla="*/ 2414954 h 3164826"/>
              <a:gd name="connsiteX10" fmla="*/ 2157047 w 6529754"/>
              <a:gd name="connsiteY10" fmla="*/ 2379784 h 3164826"/>
              <a:gd name="connsiteX11" fmla="*/ 2133600 w 6529754"/>
              <a:gd name="connsiteY11" fmla="*/ 2297723 h 3164826"/>
              <a:gd name="connsiteX12" fmla="*/ 2086708 w 6529754"/>
              <a:gd name="connsiteY12" fmla="*/ 2227384 h 3164826"/>
              <a:gd name="connsiteX13" fmla="*/ 2028093 w 6529754"/>
              <a:gd name="connsiteY13" fmla="*/ 2203938 h 3164826"/>
              <a:gd name="connsiteX14" fmla="*/ 1981200 w 6529754"/>
              <a:gd name="connsiteY14" fmla="*/ 2168769 h 3164826"/>
              <a:gd name="connsiteX15" fmla="*/ 1887416 w 6529754"/>
              <a:gd name="connsiteY15" fmla="*/ 2121877 h 3164826"/>
              <a:gd name="connsiteX16" fmla="*/ 1781908 w 6529754"/>
              <a:gd name="connsiteY16" fmla="*/ 2004646 h 3164826"/>
              <a:gd name="connsiteX17" fmla="*/ 1746739 w 6529754"/>
              <a:gd name="connsiteY17" fmla="*/ 1899138 h 3164826"/>
              <a:gd name="connsiteX18" fmla="*/ 1699847 w 6529754"/>
              <a:gd name="connsiteY18" fmla="*/ 1875692 h 3164826"/>
              <a:gd name="connsiteX19" fmla="*/ 1594339 w 6529754"/>
              <a:gd name="connsiteY19" fmla="*/ 1840523 h 3164826"/>
              <a:gd name="connsiteX20" fmla="*/ 1172308 w 6529754"/>
              <a:gd name="connsiteY20" fmla="*/ 1805354 h 3164826"/>
              <a:gd name="connsiteX21" fmla="*/ 1090247 w 6529754"/>
              <a:gd name="connsiteY21" fmla="*/ 1758461 h 3164826"/>
              <a:gd name="connsiteX22" fmla="*/ 1019908 w 6529754"/>
              <a:gd name="connsiteY22" fmla="*/ 1746738 h 3164826"/>
              <a:gd name="connsiteX23" fmla="*/ 914400 w 6529754"/>
              <a:gd name="connsiteY23" fmla="*/ 1711569 h 3164826"/>
              <a:gd name="connsiteX24" fmla="*/ 832339 w 6529754"/>
              <a:gd name="connsiteY24" fmla="*/ 1664677 h 3164826"/>
              <a:gd name="connsiteX25" fmla="*/ 691662 w 6529754"/>
              <a:gd name="connsiteY25" fmla="*/ 1641230 h 3164826"/>
              <a:gd name="connsiteX26" fmla="*/ 609600 w 6529754"/>
              <a:gd name="connsiteY26" fmla="*/ 1570892 h 3164826"/>
              <a:gd name="connsiteX27" fmla="*/ 445477 w 6529754"/>
              <a:gd name="connsiteY27" fmla="*/ 1465384 h 3164826"/>
              <a:gd name="connsiteX28" fmla="*/ 316524 w 6529754"/>
              <a:gd name="connsiteY28" fmla="*/ 1324707 h 3164826"/>
              <a:gd name="connsiteX29" fmla="*/ 211016 w 6529754"/>
              <a:gd name="connsiteY29" fmla="*/ 1254369 h 3164826"/>
              <a:gd name="connsiteX30" fmla="*/ 164124 w 6529754"/>
              <a:gd name="connsiteY30" fmla="*/ 1195754 h 3164826"/>
              <a:gd name="connsiteX31" fmla="*/ 117231 w 6529754"/>
              <a:gd name="connsiteY31" fmla="*/ 1160584 h 3164826"/>
              <a:gd name="connsiteX32" fmla="*/ 46893 w 6529754"/>
              <a:gd name="connsiteY32" fmla="*/ 1019907 h 3164826"/>
              <a:gd name="connsiteX33" fmla="*/ 35170 w 6529754"/>
              <a:gd name="connsiteY33" fmla="*/ 949569 h 3164826"/>
              <a:gd name="connsiteX34" fmla="*/ 11724 w 6529754"/>
              <a:gd name="connsiteY34" fmla="*/ 844061 h 3164826"/>
              <a:gd name="connsiteX35" fmla="*/ 0 w 6529754"/>
              <a:gd name="connsiteY35" fmla="*/ 762000 h 3164826"/>
              <a:gd name="connsiteX36" fmla="*/ 11724 w 6529754"/>
              <a:gd name="connsiteY36" fmla="*/ 480646 h 3164826"/>
              <a:gd name="connsiteX37" fmla="*/ 58616 w 6529754"/>
              <a:gd name="connsiteY37" fmla="*/ 386861 h 3164826"/>
              <a:gd name="connsiteX38" fmla="*/ 105508 w 6529754"/>
              <a:gd name="connsiteY38" fmla="*/ 304800 h 3164826"/>
              <a:gd name="connsiteX39" fmla="*/ 211016 w 6529754"/>
              <a:gd name="connsiteY39" fmla="*/ 211015 h 3164826"/>
              <a:gd name="connsiteX40" fmla="*/ 257908 w 6529754"/>
              <a:gd name="connsiteY40" fmla="*/ 175846 h 3164826"/>
              <a:gd name="connsiteX41" fmla="*/ 316524 w 6529754"/>
              <a:gd name="connsiteY41" fmla="*/ 152400 h 3164826"/>
              <a:gd name="connsiteX42" fmla="*/ 375139 w 6529754"/>
              <a:gd name="connsiteY42" fmla="*/ 93784 h 3164826"/>
              <a:gd name="connsiteX43" fmla="*/ 468924 w 6529754"/>
              <a:gd name="connsiteY43" fmla="*/ 58615 h 3164826"/>
              <a:gd name="connsiteX44" fmla="*/ 539262 w 6529754"/>
              <a:gd name="connsiteY44" fmla="*/ 35169 h 3164826"/>
              <a:gd name="connsiteX45" fmla="*/ 668216 w 6529754"/>
              <a:gd name="connsiteY45" fmla="*/ 23446 h 3164826"/>
              <a:gd name="connsiteX46" fmla="*/ 762000 w 6529754"/>
              <a:gd name="connsiteY46" fmla="*/ 11723 h 3164826"/>
              <a:gd name="connsiteX47" fmla="*/ 879231 w 6529754"/>
              <a:gd name="connsiteY47" fmla="*/ 0 h 3164826"/>
              <a:gd name="connsiteX48" fmla="*/ 1125416 w 6529754"/>
              <a:gd name="connsiteY48" fmla="*/ 35169 h 3164826"/>
              <a:gd name="connsiteX49" fmla="*/ 1219200 w 6529754"/>
              <a:gd name="connsiteY49" fmla="*/ 82061 h 3164826"/>
              <a:gd name="connsiteX50" fmla="*/ 1266093 w 6529754"/>
              <a:gd name="connsiteY50" fmla="*/ 93784 h 3164826"/>
              <a:gd name="connsiteX51" fmla="*/ 1441939 w 6529754"/>
              <a:gd name="connsiteY51" fmla="*/ 222738 h 3164826"/>
              <a:gd name="connsiteX52" fmla="*/ 1547447 w 6529754"/>
              <a:gd name="connsiteY52" fmla="*/ 246184 h 3164826"/>
              <a:gd name="connsiteX53" fmla="*/ 1699847 w 6529754"/>
              <a:gd name="connsiteY53" fmla="*/ 363415 h 3164826"/>
              <a:gd name="connsiteX54" fmla="*/ 1723293 w 6529754"/>
              <a:gd name="connsiteY54" fmla="*/ 457200 h 3164826"/>
              <a:gd name="connsiteX55" fmla="*/ 1770185 w 6529754"/>
              <a:gd name="connsiteY55" fmla="*/ 726830 h 3164826"/>
              <a:gd name="connsiteX56" fmla="*/ 1863970 w 6529754"/>
              <a:gd name="connsiteY56" fmla="*/ 879230 h 3164826"/>
              <a:gd name="connsiteX57" fmla="*/ 1899139 w 6529754"/>
              <a:gd name="connsiteY57" fmla="*/ 937846 h 3164826"/>
              <a:gd name="connsiteX58" fmla="*/ 1922585 w 6529754"/>
              <a:gd name="connsiteY58" fmla="*/ 984738 h 3164826"/>
              <a:gd name="connsiteX59" fmla="*/ 1992924 w 6529754"/>
              <a:gd name="connsiteY59" fmla="*/ 1055077 h 3164826"/>
              <a:gd name="connsiteX60" fmla="*/ 2039816 w 6529754"/>
              <a:gd name="connsiteY60" fmla="*/ 1101969 h 3164826"/>
              <a:gd name="connsiteX61" fmla="*/ 2086708 w 6529754"/>
              <a:gd name="connsiteY61" fmla="*/ 1148861 h 3164826"/>
              <a:gd name="connsiteX62" fmla="*/ 2133600 w 6529754"/>
              <a:gd name="connsiteY62" fmla="*/ 1184030 h 3164826"/>
              <a:gd name="connsiteX63" fmla="*/ 2426677 w 6529754"/>
              <a:gd name="connsiteY63" fmla="*/ 1230923 h 3164826"/>
              <a:gd name="connsiteX64" fmla="*/ 3036277 w 6529754"/>
              <a:gd name="connsiteY64" fmla="*/ 1207477 h 3164826"/>
              <a:gd name="connsiteX65" fmla="*/ 3212124 w 6529754"/>
              <a:gd name="connsiteY65" fmla="*/ 1113692 h 3164826"/>
              <a:gd name="connsiteX66" fmla="*/ 3317631 w 6529754"/>
              <a:gd name="connsiteY66" fmla="*/ 1078523 h 3164826"/>
              <a:gd name="connsiteX67" fmla="*/ 3470031 w 6529754"/>
              <a:gd name="connsiteY67" fmla="*/ 1090246 h 3164826"/>
              <a:gd name="connsiteX68" fmla="*/ 3587262 w 6529754"/>
              <a:gd name="connsiteY68" fmla="*/ 1148861 h 3164826"/>
              <a:gd name="connsiteX69" fmla="*/ 3669324 w 6529754"/>
              <a:gd name="connsiteY69" fmla="*/ 1172307 h 3164826"/>
              <a:gd name="connsiteX70" fmla="*/ 3810000 w 6529754"/>
              <a:gd name="connsiteY70" fmla="*/ 1230923 h 3164826"/>
              <a:gd name="connsiteX71" fmla="*/ 3868616 w 6529754"/>
              <a:gd name="connsiteY71" fmla="*/ 1254369 h 3164826"/>
              <a:gd name="connsiteX72" fmla="*/ 3915508 w 6529754"/>
              <a:gd name="connsiteY72" fmla="*/ 1277815 h 3164826"/>
              <a:gd name="connsiteX73" fmla="*/ 3985847 w 6529754"/>
              <a:gd name="connsiteY73" fmla="*/ 1289538 h 3164826"/>
              <a:gd name="connsiteX74" fmla="*/ 4021016 w 6529754"/>
              <a:gd name="connsiteY74" fmla="*/ 1301261 h 3164826"/>
              <a:gd name="connsiteX75" fmla="*/ 4161693 w 6529754"/>
              <a:gd name="connsiteY75" fmla="*/ 1289538 h 3164826"/>
              <a:gd name="connsiteX76" fmla="*/ 4208585 w 6529754"/>
              <a:gd name="connsiteY76" fmla="*/ 1254369 h 3164826"/>
              <a:gd name="connsiteX77" fmla="*/ 4302370 w 6529754"/>
              <a:gd name="connsiteY77" fmla="*/ 1137138 h 3164826"/>
              <a:gd name="connsiteX78" fmla="*/ 4337539 w 6529754"/>
              <a:gd name="connsiteY78" fmla="*/ 1101969 h 3164826"/>
              <a:gd name="connsiteX79" fmla="*/ 4349262 w 6529754"/>
              <a:gd name="connsiteY79" fmla="*/ 1055077 h 3164826"/>
              <a:gd name="connsiteX80" fmla="*/ 4489939 w 6529754"/>
              <a:gd name="connsiteY80" fmla="*/ 902677 h 3164826"/>
              <a:gd name="connsiteX81" fmla="*/ 4560277 w 6529754"/>
              <a:gd name="connsiteY81" fmla="*/ 867507 h 3164826"/>
              <a:gd name="connsiteX82" fmla="*/ 4595447 w 6529754"/>
              <a:gd name="connsiteY82" fmla="*/ 832338 h 3164826"/>
              <a:gd name="connsiteX83" fmla="*/ 4759570 w 6529754"/>
              <a:gd name="connsiteY83" fmla="*/ 750277 h 3164826"/>
              <a:gd name="connsiteX84" fmla="*/ 4818185 w 6529754"/>
              <a:gd name="connsiteY84" fmla="*/ 715107 h 3164826"/>
              <a:gd name="connsiteX85" fmla="*/ 4888524 w 6529754"/>
              <a:gd name="connsiteY85" fmla="*/ 679938 h 3164826"/>
              <a:gd name="connsiteX86" fmla="*/ 4947139 w 6529754"/>
              <a:gd name="connsiteY86" fmla="*/ 644769 h 3164826"/>
              <a:gd name="connsiteX87" fmla="*/ 5076093 w 6529754"/>
              <a:gd name="connsiteY87" fmla="*/ 550984 h 3164826"/>
              <a:gd name="connsiteX88" fmla="*/ 5111262 w 6529754"/>
              <a:gd name="connsiteY88" fmla="*/ 539261 h 3164826"/>
              <a:gd name="connsiteX89" fmla="*/ 5205047 w 6529754"/>
              <a:gd name="connsiteY89" fmla="*/ 468923 h 3164826"/>
              <a:gd name="connsiteX90" fmla="*/ 5287108 w 6529754"/>
              <a:gd name="connsiteY90" fmla="*/ 410307 h 3164826"/>
              <a:gd name="connsiteX91" fmla="*/ 5345724 w 6529754"/>
              <a:gd name="connsiteY91" fmla="*/ 375138 h 3164826"/>
              <a:gd name="connsiteX92" fmla="*/ 5404339 w 6529754"/>
              <a:gd name="connsiteY92" fmla="*/ 363415 h 3164826"/>
              <a:gd name="connsiteX93" fmla="*/ 5603631 w 6529754"/>
              <a:gd name="connsiteY93" fmla="*/ 328246 h 3164826"/>
              <a:gd name="connsiteX94" fmla="*/ 6060831 w 6529754"/>
              <a:gd name="connsiteY94" fmla="*/ 304800 h 3164826"/>
              <a:gd name="connsiteX95" fmla="*/ 6178062 w 6529754"/>
              <a:gd name="connsiteY95" fmla="*/ 281354 h 3164826"/>
              <a:gd name="connsiteX96" fmla="*/ 6271847 w 6529754"/>
              <a:gd name="connsiteY96" fmla="*/ 269630 h 3164826"/>
              <a:gd name="connsiteX97" fmla="*/ 6529754 w 6529754"/>
              <a:gd name="connsiteY9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1992924 w 6529754"/>
              <a:gd name="connsiteY3" fmla="*/ 2977661 h 3164826"/>
              <a:gd name="connsiteX4" fmla="*/ 2074985 w 6529754"/>
              <a:gd name="connsiteY4" fmla="*/ 2907323 h 3164826"/>
              <a:gd name="connsiteX5" fmla="*/ 2110154 w 6529754"/>
              <a:gd name="connsiteY5" fmla="*/ 2836984 h 3164826"/>
              <a:gd name="connsiteX6" fmla="*/ 2145324 w 6529754"/>
              <a:gd name="connsiteY6" fmla="*/ 2790092 h 3164826"/>
              <a:gd name="connsiteX7" fmla="*/ 2192216 w 6529754"/>
              <a:gd name="connsiteY7" fmla="*/ 2708030 h 3164826"/>
              <a:gd name="connsiteX8" fmla="*/ 2203939 w 6529754"/>
              <a:gd name="connsiteY8" fmla="*/ 2661138 h 3164826"/>
              <a:gd name="connsiteX9" fmla="*/ 2168770 w 6529754"/>
              <a:gd name="connsiteY9" fmla="*/ 2414954 h 3164826"/>
              <a:gd name="connsiteX10" fmla="*/ 2157047 w 6529754"/>
              <a:gd name="connsiteY10" fmla="*/ 2379784 h 3164826"/>
              <a:gd name="connsiteX11" fmla="*/ 2133600 w 6529754"/>
              <a:gd name="connsiteY11" fmla="*/ 2297723 h 3164826"/>
              <a:gd name="connsiteX12" fmla="*/ 2086708 w 6529754"/>
              <a:gd name="connsiteY12" fmla="*/ 2227384 h 3164826"/>
              <a:gd name="connsiteX13" fmla="*/ 2028093 w 6529754"/>
              <a:gd name="connsiteY13" fmla="*/ 2203938 h 3164826"/>
              <a:gd name="connsiteX14" fmla="*/ 1981200 w 6529754"/>
              <a:gd name="connsiteY14" fmla="*/ 2168769 h 3164826"/>
              <a:gd name="connsiteX15" fmla="*/ 1887416 w 6529754"/>
              <a:gd name="connsiteY15" fmla="*/ 2121877 h 3164826"/>
              <a:gd name="connsiteX16" fmla="*/ 1781908 w 6529754"/>
              <a:gd name="connsiteY16" fmla="*/ 2004646 h 3164826"/>
              <a:gd name="connsiteX17" fmla="*/ 1746739 w 6529754"/>
              <a:gd name="connsiteY17" fmla="*/ 1899138 h 3164826"/>
              <a:gd name="connsiteX18" fmla="*/ 1699847 w 6529754"/>
              <a:gd name="connsiteY18" fmla="*/ 1875692 h 3164826"/>
              <a:gd name="connsiteX19" fmla="*/ 1594339 w 6529754"/>
              <a:gd name="connsiteY19" fmla="*/ 1840523 h 3164826"/>
              <a:gd name="connsiteX20" fmla="*/ 1172308 w 6529754"/>
              <a:gd name="connsiteY20" fmla="*/ 1805354 h 3164826"/>
              <a:gd name="connsiteX21" fmla="*/ 1090247 w 6529754"/>
              <a:gd name="connsiteY21" fmla="*/ 1758461 h 3164826"/>
              <a:gd name="connsiteX22" fmla="*/ 1019908 w 6529754"/>
              <a:gd name="connsiteY22" fmla="*/ 1746738 h 3164826"/>
              <a:gd name="connsiteX23" fmla="*/ 914400 w 6529754"/>
              <a:gd name="connsiteY23" fmla="*/ 1711569 h 3164826"/>
              <a:gd name="connsiteX24" fmla="*/ 832339 w 6529754"/>
              <a:gd name="connsiteY24" fmla="*/ 1664677 h 3164826"/>
              <a:gd name="connsiteX25" fmla="*/ 691662 w 6529754"/>
              <a:gd name="connsiteY25" fmla="*/ 1641230 h 3164826"/>
              <a:gd name="connsiteX26" fmla="*/ 609600 w 6529754"/>
              <a:gd name="connsiteY26" fmla="*/ 1570892 h 3164826"/>
              <a:gd name="connsiteX27" fmla="*/ 445477 w 6529754"/>
              <a:gd name="connsiteY27" fmla="*/ 1465384 h 3164826"/>
              <a:gd name="connsiteX28" fmla="*/ 316524 w 6529754"/>
              <a:gd name="connsiteY28" fmla="*/ 1324707 h 3164826"/>
              <a:gd name="connsiteX29" fmla="*/ 211016 w 6529754"/>
              <a:gd name="connsiteY29" fmla="*/ 1254369 h 3164826"/>
              <a:gd name="connsiteX30" fmla="*/ 164124 w 6529754"/>
              <a:gd name="connsiteY30" fmla="*/ 1195754 h 3164826"/>
              <a:gd name="connsiteX31" fmla="*/ 117231 w 6529754"/>
              <a:gd name="connsiteY31" fmla="*/ 1160584 h 3164826"/>
              <a:gd name="connsiteX32" fmla="*/ 46893 w 6529754"/>
              <a:gd name="connsiteY32" fmla="*/ 1019907 h 3164826"/>
              <a:gd name="connsiteX33" fmla="*/ 35170 w 6529754"/>
              <a:gd name="connsiteY33" fmla="*/ 949569 h 3164826"/>
              <a:gd name="connsiteX34" fmla="*/ 11724 w 6529754"/>
              <a:gd name="connsiteY34" fmla="*/ 844061 h 3164826"/>
              <a:gd name="connsiteX35" fmla="*/ 0 w 6529754"/>
              <a:gd name="connsiteY35" fmla="*/ 762000 h 3164826"/>
              <a:gd name="connsiteX36" fmla="*/ 11724 w 6529754"/>
              <a:gd name="connsiteY36" fmla="*/ 480646 h 3164826"/>
              <a:gd name="connsiteX37" fmla="*/ 58616 w 6529754"/>
              <a:gd name="connsiteY37" fmla="*/ 386861 h 3164826"/>
              <a:gd name="connsiteX38" fmla="*/ 105508 w 6529754"/>
              <a:gd name="connsiteY38" fmla="*/ 304800 h 3164826"/>
              <a:gd name="connsiteX39" fmla="*/ 211016 w 6529754"/>
              <a:gd name="connsiteY39" fmla="*/ 211015 h 3164826"/>
              <a:gd name="connsiteX40" fmla="*/ 257908 w 6529754"/>
              <a:gd name="connsiteY40" fmla="*/ 175846 h 3164826"/>
              <a:gd name="connsiteX41" fmla="*/ 316524 w 6529754"/>
              <a:gd name="connsiteY41" fmla="*/ 152400 h 3164826"/>
              <a:gd name="connsiteX42" fmla="*/ 375139 w 6529754"/>
              <a:gd name="connsiteY42" fmla="*/ 93784 h 3164826"/>
              <a:gd name="connsiteX43" fmla="*/ 468924 w 6529754"/>
              <a:gd name="connsiteY43" fmla="*/ 58615 h 3164826"/>
              <a:gd name="connsiteX44" fmla="*/ 539262 w 6529754"/>
              <a:gd name="connsiteY44" fmla="*/ 35169 h 3164826"/>
              <a:gd name="connsiteX45" fmla="*/ 668216 w 6529754"/>
              <a:gd name="connsiteY45" fmla="*/ 23446 h 3164826"/>
              <a:gd name="connsiteX46" fmla="*/ 762000 w 6529754"/>
              <a:gd name="connsiteY46" fmla="*/ 11723 h 3164826"/>
              <a:gd name="connsiteX47" fmla="*/ 879231 w 6529754"/>
              <a:gd name="connsiteY47" fmla="*/ 0 h 3164826"/>
              <a:gd name="connsiteX48" fmla="*/ 1125416 w 6529754"/>
              <a:gd name="connsiteY48" fmla="*/ 35169 h 3164826"/>
              <a:gd name="connsiteX49" fmla="*/ 1219200 w 6529754"/>
              <a:gd name="connsiteY49" fmla="*/ 82061 h 3164826"/>
              <a:gd name="connsiteX50" fmla="*/ 1266093 w 6529754"/>
              <a:gd name="connsiteY50" fmla="*/ 93784 h 3164826"/>
              <a:gd name="connsiteX51" fmla="*/ 1441939 w 6529754"/>
              <a:gd name="connsiteY51" fmla="*/ 222738 h 3164826"/>
              <a:gd name="connsiteX52" fmla="*/ 1547447 w 6529754"/>
              <a:gd name="connsiteY52" fmla="*/ 246184 h 3164826"/>
              <a:gd name="connsiteX53" fmla="*/ 1699847 w 6529754"/>
              <a:gd name="connsiteY53" fmla="*/ 363415 h 3164826"/>
              <a:gd name="connsiteX54" fmla="*/ 1723293 w 6529754"/>
              <a:gd name="connsiteY54" fmla="*/ 457200 h 3164826"/>
              <a:gd name="connsiteX55" fmla="*/ 1770185 w 6529754"/>
              <a:gd name="connsiteY55" fmla="*/ 726830 h 3164826"/>
              <a:gd name="connsiteX56" fmla="*/ 1863970 w 6529754"/>
              <a:gd name="connsiteY56" fmla="*/ 879230 h 3164826"/>
              <a:gd name="connsiteX57" fmla="*/ 1899139 w 6529754"/>
              <a:gd name="connsiteY57" fmla="*/ 937846 h 3164826"/>
              <a:gd name="connsiteX58" fmla="*/ 1922585 w 6529754"/>
              <a:gd name="connsiteY58" fmla="*/ 984738 h 3164826"/>
              <a:gd name="connsiteX59" fmla="*/ 1992924 w 6529754"/>
              <a:gd name="connsiteY59" fmla="*/ 1055077 h 3164826"/>
              <a:gd name="connsiteX60" fmla="*/ 2039816 w 6529754"/>
              <a:gd name="connsiteY60" fmla="*/ 1101969 h 3164826"/>
              <a:gd name="connsiteX61" fmla="*/ 2086708 w 6529754"/>
              <a:gd name="connsiteY61" fmla="*/ 1148861 h 3164826"/>
              <a:gd name="connsiteX62" fmla="*/ 2133600 w 6529754"/>
              <a:gd name="connsiteY62" fmla="*/ 1184030 h 3164826"/>
              <a:gd name="connsiteX63" fmla="*/ 2426677 w 6529754"/>
              <a:gd name="connsiteY63" fmla="*/ 1230923 h 3164826"/>
              <a:gd name="connsiteX64" fmla="*/ 3036277 w 6529754"/>
              <a:gd name="connsiteY64" fmla="*/ 1207477 h 3164826"/>
              <a:gd name="connsiteX65" fmla="*/ 3212124 w 6529754"/>
              <a:gd name="connsiteY65" fmla="*/ 1113692 h 3164826"/>
              <a:gd name="connsiteX66" fmla="*/ 3317631 w 6529754"/>
              <a:gd name="connsiteY66" fmla="*/ 1078523 h 3164826"/>
              <a:gd name="connsiteX67" fmla="*/ 3470031 w 6529754"/>
              <a:gd name="connsiteY67" fmla="*/ 1090246 h 3164826"/>
              <a:gd name="connsiteX68" fmla="*/ 3587262 w 6529754"/>
              <a:gd name="connsiteY68" fmla="*/ 1148861 h 3164826"/>
              <a:gd name="connsiteX69" fmla="*/ 3669324 w 6529754"/>
              <a:gd name="connsiteY69" fmla="*/ 1172307 h 3164826"/>
              <a:gd name="connsiteX70" fmla="*/ 3810000 w 6529754"/>
              <a:gd name="connsiteY70" fmla="*/ 1230923 h 3164826"/>
              <a:gd name="connsiteX71" fmla="*/ 3868616 w 6529754"/>
              <a:gd name="connsiteY71" fmla="*/ 1254369 h 3164826"/>
              <a:gd name="connsiteX72" fmla="*/ 3915508 w 6529754"/>
              <a:gd name="connsiteY72" fmla="*/ 1277815 h 3164826"/>
              <a:gd name="connsiteX73" fmla="*/ 3985847 w 6529754"/>
              <a:gd name="connsiteY73" fmla="*/ 1289538 h 3164826"/>
              <a:gd name="connsiteX74" fmla="*/ 4021016 w 6529754"/>
              <a:gd name="connsiteY74" fmla="*/ 1301261 h 3164826"/>
              <a:gd name="connsiteX75" fmla="*/ 4161693 w 6529754"/>
              <a:gd name="connsiteY75" fmla="*/ 1289538 h 3164826"/>
              <a:gd name="connsiteX76" fmla="*/ 4208585 w 6529754"/>
              <a:gd name="connsiteY76" fmla="*/ 1254369 h 3164826"/>
              <a:gd name="connsiteX77" fmla="*/ 4302370 w 6529754"/>
              <a:gd name="connsiteY77" fmla="*/ 1137138 h 3164826"/>
              <a:gd name="connsiteX78" fmla="*/ 4337539 w 6529754"/>
              <a:gd name="connsiteY78" fmla="*/ 1101969 h 3164826"/>
              <a:gd name="connsiteX79" fmla="*/ 4349262 w 6529754"/>
              <a:gd name="connsiteY79" fmla="*/ 1055077 h 3164826"/>
              <a:gd name="connsiteX80" fmla="*/ 4489939 w 6529754"/>
              <a:gd name="connsiteY80" fmla="*/ 902677 h 3164826"/>
              <a:gd name="connsiteX81" fmla="*/ 4560277 w 6529754"/>
              <a:gd name="connsiteY81" fmla="*/ 867507 h 3164826"/>
              <a:gd name="connsiteX82" fmla="*/ 4595447 w 6529754"/>
              <a:gd name="connsiteY82" fmla="*/ 832338 h 3164826"/>
              <a:gd name="connsiteX83" fmla="*/ 4759570 w 6529754"/>
              <a:gd name="connsiteY83" fmla="*/ 750277 h 3164826"/>
              <a:gd name="connsiteX84" fmla="*/ 4818185 w 6529754"/>
              <a:gd name="connsiteY84" fmla="*/ 715107 h 3164826"/>
              <a:gd name="connsiteX85" fmla="*/ 4888524 w 6529754"/>
              <a:gd name="connsiteY85" fmla="*/ 679938 h 3164826"/>
              <a:gd name="connsiteX86" fmla="*/ 4947139 w 6529754"/>
              <a:gd name="connsiteY86" fmla="*/ 644769 h 3164826"/>
              <a:gd name="connsiteX87" fmla="*/ 5076093 w 6529754"/>
              <a:gd name="connsiteY87" fmla="*/ 550984 h 3164826"/>
              <a:gd name="connsiteX88" fmla="*/ 5111262 w 6529754"/>
              <a:gd name="connsiteY88" fmla="*/ 539261 h 3164826"/>
              <a:gd name="connsiteX89" fmla="*/ 5205047 w 6529754"/>
              <a:gd name="connsiteY89" fmla="*/ 468923 h 3164826"/>
              <a:gd name="connsiteX90" fmla="*/ 5287108 w 6529754"/>
              <a:gd name="connsiteY90" fmla="*/ 410307 h 3164826"/>
              <a:gd name="connsiteX91" fmla="*/ 5345724 w 6529754"/>
              <a:gd name="connsiteY91" fmla="*/ 375138 h 3164826"/>
              <a:gd name="connsiteX92" fmla="*/ 5404339 w 6529754"/>
              <a:gd name="connsiteY92" fmla="*/ 363415 h 3164826"/>
              <a:gd name="connsiteX93" fmla="*/ 5603631 w 6529754"/>
              <a:gd name="connsiteY93" fmla="*/ 328246 h 3164826"/>
              <a:gd name="connsiteX94" fmla="*/ 6060831 w 6529754"/>
              <a:gd name="connsiteY94" fmla="*/ 304800 h 3164826"/>
              <a:gd name="connsiteX95" fmla="*/ 6178062 w 6529754"/>
              <a:gd name="connsiteY95" fmla="*/ 281354 h 3164826"/>
              <a:gd name="connsiteX96" fmla="*/ 6271847 w 6529754"/>
              <a:gd name="connsiteY96" fmla="*/ 269630 h 3164826"/>
              <a:gd name="connsiteX97" fmla="*/ 6529754 w 6529754"/>
              <a:gd name="connsiteY9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1958159 w 6529754"/>
              <a:gd name="connsiteY3" fmla="*/ 2983220 h 3164826"/>
              <a:gd name="connsiteX4" fmla="*/ 1992924 w 6529754"/>
              <a:gd name="connsiteY4" fmla="*/ 2977661 h 3164826"/>
              <a:gd name="connsiteX5" fmla="*/ 2074985 w 6529754"/>
              <a:gd name="connsiteY5" fmla="*/ 2907323 h 3164826"/>
              <a:gd name="connsiteX6" fmla="*/ 2110154 w 6529754"/>
              <a:gd name="connsiteY6" fmla="*/ 2836984 h 3164826"/>
              <a:gd name="connsiteX7" fmla="*/ 2145324 w 6529754"/>
              <a:gd name="connsiteY7" fmla="*/ 2790092 h 3164826"/>
              <a:gd name="connsiteX8" fmla="*/ 2192216 w 6529754"/>
              <a:gd name="connsiteY8" fmla="*/ 2708030 h 3164826"/>
              <a:gd name="connsiteX9" fmla="*/ 2203939 w 6529754"/>
              <a:gd name="connsiteY9" fmla="*/ 2661138 h 3164826"/>
              <a:gd name="connsiteX10" fmla="*/ 2168770 w 6529754"/>
              <a:gd name="connsiteY10" fmla="*/ 2414954 h 3164826"/>
              <a:gd name="connsiteX11" fmla="*/ 2157047 w 6529754"/>
              <a:gd name="connsiteY11" fmla="*/ 2379784 h 3164826"/>
              <a:gd name="connsiteX12" fmla="*/ 2133600 w 6529754"/>
              <a:gd name="connsiteY12" fmla="*/ 2297723 h 3164826"/>
              <a:gd name="connsiteX13" fmla="*/ 2086708 w 6529754"/>
              <a:gd name="connsiteY13" fmla="*/ 2227384 h 3164826"/>
              <a:gd name="connsiteX14" fmla="*/ 2028093 w 6529754"/>
              <a:gd name="connsiteY14" fmla="*/ 2203938 h 3164826"/>
              <a:gd name="connsiteX15" fmla="*/ 1981200 w 6529754"/>
              <a:gd name="connsiteY15" fmla="*/ 2168769 h 3164826"/>
              <a:gd name="connsiteX16" fmla="*/ 1887416 w 6529754"/>
              <a:gd name="connsiteY16" fmla="*/ 2121877 h 3164826"/>
              <a:gd name="connsiteX17" fmla="*/ 1781908 w 6529754"/>
              <a:gd name="connsiteY17" fmla="*/ 2004646 h 3164826"/>
              <a:gd name="connsiteX18" fmla="*/ 1746739 w 6529754"/>
              <a:gd name="connsiteY18" fmla="*/ 1899138 h 3164826"/>
              <a:gd name="connsiteX19" fmla="*/ 1699847 w 6529754"/>
              <a:gd name="connsiteY19" fmla="*/ 1875692 h 3164826"/>
              <a:gd name="connsiteX20" fmla="*/ 1594339 w 6529754"/>
              <a:gd name="connsiteY20" fmla="*/ 1840523 h 3164826"/>
              <a:gd name="connsiteX21" fmla="*/ 1172308 w 6529754"/>
              <a:gd name="connsiteY21" fmla="*/ 1805354 h 3164826"/>
              <a:gd name="connsiteX22" fmla="*/ 1090247 w 6529754"/>
              <a:gd name="connsiteY22" fmla="*/ 1758461 h 3164826"/>
              <a:gd name="connsiteX23" fmla="*/ 1019908 w 6529754"/>
              <a:gd name="connsiteY23" fmla="*/ 1746738 h 3164826"/>
              <a:gd name="connsiteX24" fmla="*/ 914400 w 6529754"/>
              <a:gd name="connsiteY24" fmla="*/ 1711569 h 3164826"/>
              <a:gd name="connsiteX25" fmla="*/ 832339 w 6529754"/>
              <a:gd name="connsiteY25" fmla="*/ 1664677 h 3164826"/>
              <a:gd name="connsiteX26" fmla="*/ 691662 w 6529754"/>
              <a:gd name="connsiteY26" fmla="*/ 1641230 h 3164826"/>
              <a:gd name="connsiteX27" fmla="*/ 609600 w 6529754"/>
              <a:gd name="connsiteY27" fmla="*/ 1570892 h 3164826"/>
              <a:gd name="connsiteX28" fmla="*/ 445477 w 6529754"/>
              <a:gd name="connsiteY28" fmla="*/ 1465384 h 3164826"/>
              <a:gd name="connsiteX29" fmla="*/ 316524 w 6529754"/>
              <a:gd name="connsiteY29" fmla="*/ 1324707 h 3164826"/>
              <a:gd name="connsiteX30" fmla="*/ 211016 w 6529754"/>
              <a:gd name="connsiteY30" fmla="*/ 1254369 h 3164826"/>
              <a:gd name="connsiteX31" fmla="*/ 164124 w 6529754"/>
              <a:gd name="connsiteY31" fmla="*/ 1195754 h 3164826"/>
              <a:gd name="connsiteX32" fmla="*/ 117231 w 6529754"/>
              <a:gd name="connsiteY32" fmla="*/ 1160584 h 3164826"/>
              <a:gd name="connsiteX33" fmla="*/ 46893 w 6529754"/>
              <a:gd name="connsiteY33" fmla="*/ 1019907 h 3164826"/>
              <a:gd name="connsiteX34" fmla="*/ 35170 w 6529754"/>
              <a:gd name="connsiteY34" fmla="*/ 949569 h 3164826"/>
              <a:gd name="connsiteX35" fmla="*/ 11724 w 6529754"/>
              <a:gd name="connsiteY35" fmla="*/ 844061 h 3164826"/>
              <a:gd name="connsiteX36" fmla="*/ 0 w 6529754"/>
              <a:gd name="connsiteY36" fmla="*/ 762000 h 3164826"/>
              <a:gd name="connsiteX37" fmla="*/ 11724 w 6529754"/>
              <a:gd name="connsiteY37" fmla="*/ 480646 h 3164826"/>
              <a:gd name="connsiteX38" fmla="*/ 58616 w 6529754"/>
              <a:gd name="connsiteY38" fmla="*/ 386861 h 3164826"/>
              <a:gd name="connsiteX39" fmla="*/ 105508 w 6529754"/>
              <a:gd name="connsiteY39" fmla="*/ 304800 h 3164826"/>
              <a:gd name="connsiteX40" fmla="*/ 211016 w 6529754"/>
              <a:gd name="connsiteY40" fmla="*/ 211015 h 3164826"/>
              <a:gd name="connsiteX41" fmla="*/ 257908 w 6529754"/>
              <a:gd name="connsiteY41" fmla="*/ 175846 h 3164826"/>
              <a:gd name="connsiteX42" fmla="*/ 316524 w 6529754"/>
              <a:gd name="connsiteY42" fmla="*/ 152400 h 3164826"/>
              <a:gd name="connsiteX43" fmla="*/ 375139 w 6529754"/>
              <a:gd name="connsiteY43" fmla="*/ 93784 h 3164826"/>
              <a:gd name="connsiteX44" fmla="*/ 468924 w 6529754"/>
              <a:gd name="connsiteY44" fmla="*/ 58615 h 3164826"/>
              <a:gd name="connsiteX45" fmla="*/ 539262 w 6529754"/>
              <a:gd name="connsiteY45" fmla="*/ 35169 h 3164826"/>
              <a:gd name="connsiteX46" fmla="*/ 668216 w 6529754"/>
              <a:gd name="connsiteY46" fmla="*/ 23446 h 3164826"/>
              <a:gd name="connsiteX47" fmla="*/ 762000 w 6529754"/>
              <a:gd name="connsiteY47" fmla="*/ 11723 h 3164826"/>
              <a:gd name="connsiteX48" fmla="*/ 879231 w 6529754"/>
              <a:gd name="connsiteY48" fmla="*/ 0 h 3164826"/>
              <a:gd name="connsiteX49" fmla="*/ 1125416 w 6529754"/>
              <a:gd name="connsiteY49" fmla="*/ 35169 h 3164826"/>
              <a:gd name="connsiteX50" fmla="*/ 1219200 w 6529754"/>
              <a:gd name="connsiteY50" fmla="*/ 82061 h 3164826"/>
              <a:gd name="connsiteX51" fmla="*/ 1266093 w 6529754"/>
              <a:gd name="connsiteY51" fmla="*/ 93784 h 3164826"/>
              <a:gd name="connsiteX52" fmla="*/ 1441939 w 6529754"/>
              <a:gd name="connsiteY52" fmla="*/ 222738 h 3164826"/>
              <a:gd name="connsiteX53" fmla="*/ 1547447 w 6529754"/>
              <a:gd name="connsiteY53" fmla="*/ 246184 h 3164826"/>
              <a:gd name="connsiteX54" fmla="*/ 1699847 w 6529754"/>
              <a:gd name="connsiteY54" fmla="*/ 363415 h 3164826"/>
              <a:gd name="connsiteX55" fmla="*/ 1723293 w 6529754"/>
              <a:gd name="connsiteY55" fmla="*/ 457200 h 3164826"/>
              <a:gd name="connsiteX56" fmla="*/ 1770185 w 6529754"/>
              <a:gd name="connsiteY56" fmla="*/ 726830 h 3164826"/>
              <a:gd name="connsiteX57" fmla="*/ 1863970 w 6529754"/>
              <a:gd name="connsiteY57" fmla="*/ 879230 h 3164826"/>
              <a:gd name="connsiteX58" fmla="*/ 1899139 w 6529754"/>
              <a:gd name="connsiteY58" fmla="*/ 937846 h 3164826"/>
              <a:gd name="connsiteX59" fmla="*/ 1922585 w 6529754"/>
              <a:gd name="connsiteY59" fmla="*/ 984738 h 3164826"/>
              <a:gd name="connsiteX60" fmla="*/ 1992924 w 6529754"/>
              <a:gd name="connsiteY60" fmla="*/ 1055077 h 3164826"/>
              <a:gd name="connsiteX61" fmla="*/ 2039816 w 6529754"/>
              <a:gd name="connsiteY61" fmla="*/ 1101969 h 3164826"/>
              <a:gd name="connsiteX62" fmla="*/ 2086708 w 6529754"/>
              <a:gd name="connsiteY62" fmla="*/ 1148861 h 3164826"/>
              <a:gd name="connsiteX63" fmla="*/ 2133600 w 6529754"/>
              <a:gd name="connsiteY63" fmla="*/ 1184030 h 3164826"/>
              <a:gd name="connsiteX64" fmla="*/ 2426677 w 6529754"/>
              <a:gd name="connsiteY64" fmla="*/ 1230923 h 3164826"/>
              <a:gd name="connsiteX65" fmla="*/ 3036277 w 6529754"/>
              <a:gd name="connsiteY65" fmla="*/ 1207477 h 3164826"/>
              <a:gd name="connsiteX66" fmla="*/ 3212124 w 6529754"/>
              <a:gd name="connsiteY66" fmla="*/ 1113692 h 3164826"/>
              <a:gd name="connsiteX67" fmla="*/ 3317631 w 6529754"/>
              <a:gd name="connsiteY67" fmla="*/ 1078523 h 3164826"/>
              <a:gd name="connsiteX68" fmla="*/ 3470031 w 6529754"/>
              <a:gd name="connsiteY68" fmla="*/ 1090246 h 3164826"/>
              <a:gd name="connsiteX69" fmla="*/ 3587262 w 6529754"/>
              <a:gd name="connsiteY69" fmla="*/ 1148861 h 3164826"/>
              <a:gd name="connsiteX70" fmla="*/ 3669324 w 6529754"/>
              <a:gd name="connsiteY70" fmla="*/ 1172307 h 3164826"/>
              <a:gd name="connsiteX71" fmla="*/ 3810000 w 6529754"/>
              <a:gd name="connsiteY71" fmla="*/ 1230923 h 3164826"/>
              <a:gd name="connsiteX72" fmla="*/ 3868616 w 6529754"/>
              <a:gd name="connsiteY72" fmla="*/ 1254369 h 3164826"/>
              <a:gd name="connsiteX73" fmla="*/ 3915508 w 6529754"/>
              <a:gd name="connsiteY73" fmla="*/ 1277815 h 3164826"/>
              <a:gd name="connsiteX74" fmla="*/ 3985847 w 6529754"/>
              <a:gd name="connsiteY74" fmla="*/ 1289538 h 3164826"/>
              <a:gd name="connsiteX75" fmla="*/ 4021016 w 6529754"/>
              <a:gd name="connsiteY75" fmla="*/ 1301261 h 3164826"/>
              <a:gd name="connsiteX76" fmla="*/ 4161693 w 6529754"/>
              <a:gd name="connsiteY76" fmla="*/ 1289538 h 3164826"/>
              <a:gd name="connsiteX77" fmla="*/ 4208585 w 6529754"/>
              <a:gd name="connsiteY77" fmla="*/ 1254369 h 3164826"/>
              <a:gd name="connsiteX78" fmla="*/ 4302370 w 6529754"/>
              <a:gd name="connsiteY78" fmla="*/ 1137138 h 3164826"/>
              <a:gd name="connsiteX79" fmla="*/ 4337539 w 6529754"/>
              <a:gd name="connsiteY79" fmla="*/ 1101969 h 3164826"/>
              <a:gd name="connsiteX80" fmla="*/ 4349262 w 6529754"/>
              <a:gd name="connsiteY80" fmla="*/ 1055077 h 3164826"/>
              <a:gd name="connsiteX81" fmla="*/ 4489939 w 6529754"/>
              <a:gd name="connsiteY81" fmla="*/ 902677 h 3164826"/>
              <a:gd name="connsiteX82" fmla="*/ 4560277 w 6529754"/>
              <a:gd name="connsiteY82" fmla="*/ 867507 h 3164826"/>
              <a:gd name="connsiteX83" fmla="*/ 4595447 w 6529754"/>
              <a:gd name="connsiteY83" fmla="*/ 832338 h 3164826"/>
              <a:gd name="connsiteX84" fmla="*/ 4759570 w 6529754"/>
              <a:gd name="connsiteY84" fmla="*/ 750277 h 3164826"/>
              <a:gd name="connsiteX85" fmla="*/ 4818185 w 6529754"/>
              <a:gd name="connsiteY85" fmla="*/ 715107 h 3164826"/>
              <a:gd name="connsiteX86" fmla="*/ 4888524 w 6529754"/>
              <a:gd name="connsiteY86" fmla="*/ 679938 h 3164826"/>
              <a:gd name="connsiteX87" fmla="*/ 4947139 w 6529754"/>
              <a:gd name="connsiteY87" fmla="*/ 644769 h 3164826"/>
              <a:gd name="connsiteX88" fmla="*/ 5076093 w 6529754"/>
              <a:gd name="connsiteY88" fmla="*/ 550984 h 3164826"/>
              <a:gd name="connsiteX89" fmla="*/ 5111262 w 6529754"/>
              <a:gd name="connsiteY89" fmla="*/ 539261 h 3164826"/>
              <a:gd name="connsiteX90" fmla="*/ 5205047 w 6529754"/>
              <a:gd name="connsiteY90" fmla="*/ 468923 h 3164826"/>
              <a:gd name="connsiteX91" fmla="*/ 5287108 w 6529754"/>
              <a:gd name="connsiteY91" fmla="*/ 410307 h 3164826"/>
              <a:gd name="connsiteX92" fmla="*/ 5345724 w 6529754"/>
              <a:gd name="connsiteY92" fmla="*/ 375138 h 3164826"/>
              <a:gd name="connsiteX93" fmla="*/ 5404339 w 6529754"/>
              <a:gd name="connsiteY93" fmla="*/ 363415 h 3164826"/>
              <a:gd name="connsiteX94" fmla="*/ 5603631 w 6529754"/>
              <a:gd name="connsiteY94" fmla="*/ 328246 h 3164826"/>
              <a:gd name="connsiteX95" fmla="*/ 6060831 w 6529754"/>
              <a:gd name="connsiteY95" fmla="*/ 304800 h 3164826"/>
              <a:gd name="connsiteX96" fmla="*/ 6178062 w 6529754"/>
              <a:gd name="connsiteY96" fmla="*/ 281354 h 3164826"/>
              <a:gd name="connsiteX97" fmla="*/ 6271847 w 6529754"/>
              <a:gd name="connsiteY97" fmla="*/ 269630 h 3164826"/>
              <a:gd name="connsiteX98" fmla="*/ 6529754 w 6529754"/>
              <a:gd name="connsiteY98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1992924 w 6529754"/>
              <a:gd name="connsiteY3" fmla="*/ 2977661 h 3164826"/>
              <a:gd name="connsiteX4" fmla="*/ 2074985 w 6529754"/>
              <a:gd name="connsiteY4" fmla="*/ 2907323 h 3164826"/>
              <a:gd name="connsiteX5" fmla="*/ 2110154 w 6529754"/>
              <a:gd name="connsiteY5" fmla="*/ 2836984 h 3164826"/>
              <a:gd name="connsiteX6" fmla="*/ 2145324 w 6529754"/>
              <a:gd name="connsiteY6" fmla="*/ 2790092 h 3164826"/>
              <a:gd name="connsiteX7" fmla="*/ 2192216 w 6529754"/>
              <a:gd name="connsiteY7" fmla="*/ 2708030 h 3164826"/>
              <a:gd name="connsiteX8" fmla="*/ 2203939 w 6529754"/>
              <a:gd name="connsiteY8" fmla="*/ 2661138 h 3164826"/>
              <a:gd name="connsiteX9" fmla="*/ 2168770 w 6529754"/>
              <a:gd name="connsiteY9" fmla="*/ 2414954 h 3164826"/>
              <a:gd name="connsiteX10" fmla="*/ 2157047 w 6529754"/>
              <a:gd name="connsiteY10" fmla="*/ 2379784 h 3164826"/>
              <a:gd name="connsiteX11" fmla="*/ 2133600 w 6529754"/>
              <a:gd name="connsiteY11" fmla="*/ 2297723 h 3164826"/>
              <a:gd name="connsiteX12" fmla="*/ 2086708 w 6529754"/>
              <a:gd name="connsiteY12" fmla="*/ 2227384 h 3164826"/>
              <a:gd name="connsiteX13" fmla="*/ 2028093 w 6529754"/>
              <a:gd name="connsiteY13" fmla="*/ 2203938 h 3164826"/>
              <a:gd name="connsiteX14" fmla="*/ 1981200 w 6529754"/>
              <a:gd name="connsiteY14" fmla="*/ 2168769 h 3164826"/>
              <a:gd name="connsiteX15" fmla="*/ 1887416 w 6529754"/>
              <a:gd name="connsiteY15" fmla="*/ 2121877 h 3164826"/>
              <a:gd name="connsiteX16" fmla="*/ 1781908 w 6529754"/>
              <a:gd name="connsiteY16" fmla="*/ 2004646 h 3164826"/>
              <a:gd name="connsiteX17" fmla="*/ 1746739 w 6529754"/>
              <a:gd name="connsiteY17" fmla="*/ 1899138 h 3164826"/>
              <a:gd name="connsiteX18" fmla="*/ 1699847 w 6529754"/>
              <a:gd name="connsiteY18" fmla="*/ 1875692 h 3164826"/>
              <a:gd name="connsiteX19" fmla="*/ 1594339 w 6529754"/>
              <a:gd name="connsiteY19" fmla="*/ 1840523 h 3164826"/>
              <a:gd name="connsiteX20" fmla="*/ 1172308 w 6529754"/>
              <a:gd name="connsiteY20" fmla="*/ 1805354 h 3164826"/>
              <a:gd name="connsiteX21" fmla="*/ 1090247 w 6529754"/>
              <a:gd name="connsiteY21" fmla="*/ 1758461 h 3164826"/>
              <a:gd name="connsiteX22" fmla="*/ 1019908 w 6529754"/>
              <a:gd name="connsiteY22" fmla="*/ 1746738 h 3164826"/>
              <a:gd name="connsiteX23" fmla="*/ 914400 w 6529754"/>
              <a:gd name="connsiteY23" fmla="*/ 1711569 h 3164826"/>
              <a:gd name="connsiteX24" fmla="*/ 832339 w 6529754"/>
              <a:gd name="connsiteY24" fmla="*/ 1664677 h 3164826"/>
              <a:gd name="connsiteX25" fmla="*/ 691662 w 6529754"/>
              <a:gd name="connsiteY25" fmla="*/ 1641230 h 3164826"/>
              <a:gd name="connsiteX26" fmla="*/ 609600 w 6529754"/>
              <a:gd name="connsiteY26" fmla="*/ 1570892 h 3164826"/>
              <a:gd name="connsiteX27" fmla="*/ 445477 w 6529754"/>
              <a:gd name="connsiteY27" fmla="*/ 1465384 h 3164826"/>
              <a:gd name="connsiteX28" fmla="*/ 316524 w 6529754"/>
              <a:gd name="connsiteY28" fmla="*/ 1324707 h 3164826"/>
              <a:gd name="connsiteX29" fmla="*/ 211016 w 6529754"/>
              <a:gd name="connsiteY29" fmla="*/ 1254369 h 3164826"/>
              <a:gd name="connsiteX30" fmla="*/ 164124 w 6529754"/>
              <a:gd name="connsiteY30" fmla="*/ 1195754 h 3164826"/>
              <a:gd name="connsiteX31" fmla="*/ 117231 w 6529754"/>
              <a:gd name="connsiteY31" fmla="*/ 1160584 h 3164826"/>
              <a:gd name="connsiteX32" fmla="*/ 46893 w 6529754"/>
              <a:gd name="connsiteY32" fmla="*/ 1019907 h 3164826"/>
              <a:gd name="connsiteX33" fmla="*/ 35170 w 6529754"/>
              <a:gd name="connsiteY33" fmla="*/ 949569 h 3164826"/>
              <a:gd name="connsiteX34" fmla="*/ 11724 w 6529754"/>
              <a:gd name="connsiteY34" fmla="*/ 844061 h 3164826"/>
              <a:gd name="connsiteX35" fmla="*/ 0 w 6529754"/>
              <a:gd name="connsiteY35" fmla="*/ 762000 h 3164826"/>
              <a:gd name="connsiteX36" fmla="*/ 11724 w 6529754"/>
              <a:gd name="connsiteY36" fmla="*/ 480646 h 3164826"/>
              <a:gd name="connsiteX37" fmla="*/ 58616 w 6529754"/>
              <a:gd name="connsiteY37" fmla="*/ 386861 h 3164826"/>
              <a:gd name="connsiteX38" fmla="*/ 105508 w 6529754"/>
              <a:gd name="connsiteY38" fmla="*/ 304800 h 3164826"/>
              <a:gd name="connsiteX39" fmla="*/ 211016 w 6529754"/>
              <a:gd name="connsiteY39" fmla="*/ 211015 h 3164826"/>
              <a:gd name="connsiteX40" fmla="*/ 257908 w 6529754"/>
              <a:gd name="connsiteY40" fmla="*/ 175846 h 3164826"/>
              <a:gd name="connsiteX41" fmla="*/ 316524 w 6529754"/>
              <a:gd name="connsiteY41" fmla="*/ 152400 h 3164826"/>
              <a:gd name="connsiteX42" fmla="*/ 375139 w 6529754"/>
              <a:gd name="connsiteY42" fmla="*/ 93784 h 3164826"/>
              <a:gd name="connsiteX43" fmla="*/ 468924 w 6529754"/>
              <a:gd name="connsiteY43" fmla="*/ 58615 h 3164826"/>
              <a:gd name="connsiteX44" fmla="*/ 539262 w 6529754"/>
              <a:gd name="connsiteY44" fmla="*/ 35169 h 3164826"/>
              <a:gd name="connsiteX45" fmla="*/ 668216 w 6529754"/>
              <a:gd name="connsiteY45" fmla="*/ 23446 h 3164826"/>
              <a:gd name="connsiteX46" fmla="*/ 762000 w 6529754"/>
              <a:gd name="connsiteY46" fmla="*/ 11723 h 3164826"/>
              <a:gd name="connsiteX47" fmla="*/ 879231 w 6529754"/>
              <a:gd name="connsiteY47" fmla="*/ 0 h 3164826"/>
              <a:gd name="connsiteX48" fmla="*/ 1125416 w 6529754"/>
              <a:gd name="connsiteY48" fmla="*/ 35169 h 3164826"/>
              <a:gd name="connsiteX49" fmla="*/ 1219200 w 6529754"/>
              <a:gd name="connsiteY49" fmla="*/ 82061 h 3164826"/>
              <a:gd name="connsiteX50" fmla="*/ 1266093 w 6529754"/>
              <a:gd name="connsiteY50" fmla="*/ 93784 h 3164826"/>
              <a:gd name="connsiteX51" fmla="*/ 1441939 w 6529754"/>
              <a:gd name="connsiteY51" fmla="*/ 222738 h 3164826"/>
              <a:gd name="connsiteX52" fmla="*/ 1547447 w 6529754"/>
              <a:gd name="connsiteY52" fmla="*/ 246184 h 3164826"/>
              <a:gd name="connsiteX53" fmla="*/ 1699847 w 6529754"/>
              <a:gd name="connsiteY53" fmla="*/ 363415 h 3164826"/>
              <a:gd name="connsiteX54" fmla="*/ 1723293 w 6529754"/>
              <a:gd name="connsiteY54" fmla="*/ 457200 h 3164826"/>
              <a:gd name="connsiteX55" fmla="*/ 1770185 w 6529754"/>
              <a:gd name="connsiteY55" fmla="*/ 726830 h 3164826"/>
              <a:gd name="connsiteX56" fmla="*/ 1863970 w 6529754"/>
              <a:gd name="connsiteY56" fmla="*/ 879230 h 3164826"/>
              <a:gd name="connsiteX57" fmla="*/ 1899139 w 6529754"/>
              <a:gd name="connsiteY57" fmla="*/ 937846 h 3164826"/>
              <a:gd name="connsiteX58" fmla="*/ 1922585 w 6529754"/>
              <a:gd name="connsiteY58" fmla="*/ 984738 h 3164826"/>
              <a:gd name="connsiteX59" fmla="*/ 1992924 w 6529754"/>
              <a:gd name="connsiteY59" fmla="*/ 1055077 h 3164826"/>
              <a:gd name="connsiteX60" fmla="*/ 2039816 w 6529754"/>
              <a:gd name="connsiteY60" fmla="*/ 1101969 h 3164826"/>
              <a:gd name="connsiteX61" fmla="*/ 2086708 w 6529754"/>
              <a:gd name="connsiteY61" fmla="*/ 1148861 h 3164826"/>
              <a:gd name="connsiteX62" fmla="*/ 2133600 w 6529754"/>
              <a:gd name="connsiteY62" fmla="*/ 1184030 h 3164826"/>
              <a:gd name="connsiteX63" fmla="*/ 2426677 w 6529754"/>
              <a:gd name="connsiteY63" fmla="*/ 1230923 h 3164826"/>
              <a:gd name="connsiteX64" fmla="*/ 3036277 w 6529754"/>
              <a:gd name="connsiteY64" fmla="*/ 1207477 h 3164826"/>
              <a:gd name="connsiteX65" fmla="*/ 3212124 w 6529754"/>
              <a:gd name="connsiteY65" fmla="*/ 1113692 h 3164826"/>
              <a:gd name="connsiteX66" fmla="*/ 3317631 w 6529754"/>
              <a:gd name="connsiteY66" fmla="*/ 1078523 h 3164826"/>
              <a:gd name="connsiteX67" fmla="*/ 3470031 w 6529754"/>
              <a:gd name="connsiteY67" fmla="*/ 1090246 h 3164826"/>
              <a:gd name="connsiteX68" fmla="*/ 3587262 w 6529754"/>
              <a:gd name="connsiteY68" fmla="*/ 1148861 h 3164826"/>
              <a:gd name="connsiteX69" fmla="*/ 3669324 w 6529754"/>
              <a:gd name="connsiteY69" fmla="*/ 1172307 h 3164826"/>
              <a:gd name="connsiteX70" fmla="*/ 3810000 w 6529754"/>
              <a:gd name="connsiteY70" fmla="*/ 1230923 h 3164826"/>
              <a:gd name="connsiteX71" fmla="*/ 3868616 w 6529754"/>
              <a:gd name="connsiteY71" fmla="*/ 1254369 h 3164826"/>
              <a:gd name="connsiteX72" fmla="*/ 3915508 w 6529754"/>
              <a:gd name="connsiteY72" fmla="*/ 1277815 h 3164826"/>
              <a:gd name="connsiteX73" fmla="*/ 3985847 w 6529754"/>
              <a:gd name="connsiteY73" fmla="*/ 1289538 h 3164826"/>
              <a:gd name="connsiteX74" fmla="*/ 4021016 w 6529754"/>
              <a:gd name="connsiteY74" fmla="*/ 1301261 h 3164826"/>
              <a:gd name="connsiteX75" fmla="*/ 4161693 w 6529754"/>
              <a:gd name="connsiteY75" fmla="*/ 1289538 h 3164826"/>
              <a:gd name="connsiteX76" fmla="*/ 4208585 w 6529754"/>
              <a:gd name="connsiteY76" fmla="*/ 1254369 h 3164826"/>
              <a:gd name="connsiteX77" fmla="*/ 4302370 w 6529754"/>
              <a:gd name="connsiteY77" fmla="*/ 1137138 h 3164826"/>
              <a:gd name="connsiteX78" fmla="*/ 4337539 w 6529754"/>
              <a:gd name="connsiteY78" fmla="*/ 1101969 h 3164826"/>
              <a:gd name="connsiteX79" fmla="*/ 4349262 w 6529754"/>
              <a:gd name="connsiteY79" fmla="*/ 1055077 h 3164826"/>
              <a:gd name="connsiteX80" fmla="*/ 4489939 w 6529754"/>
              <a:gd name="connsiteY80" fmla="*/ 902677 h 3164826"/>
              <a:gd name="connsiteX81" fmla="*/ 4560277 w 6529754"/>
              <a:gd name="connsiteY81" fmla="*/ 867507 h 3164826"/>
              <a:gd name="connsiteX82" fmla="*/ 4595447 w 6529754"/>
              <a:gd name="connsiteY82" fmla="*/ 832338 h 3164826"/>
              <a:gd name="connsiteX83" fmla="*/ 4759570 w 6529754"/>
              <a:gd name="connsiteY83" fmla="*/ 750277 h 3164826"/>
              <a:gd name="connsiteX84" fmla="*/ 4818185 w 6529754"/>
              <a:gd name="connsiteY84" fmla="*/ 715107 h 3164826"/>
              <a:gd name="connsiteX85" fmla="*/ 4888524 w 6529754"/>
              <a:gd name="connsiteY85" fmla="*/ 679938 h 3164826"/>
              <a:gd name="connsiteX86" fmla="*/ 4947139 w 6529754"/>
              <a:gd name="connsiteY86" fmla="*/ 644769 h 3164826"/>
              <a:gd name="connsiteX87" fmla="*/ 5076093 w 6529754"/>
              <a:gd name="connsiteY87" fmla="*/ 550984 h 3164826"/>
              <a:gd name="connsiteX88" fmla="*/ 5111262 w 6529754"/>
              <a:gd name="connsiteY88" fmla="*/ 539261 h 3164826"/>
              <a:gd name="connsiteX89" fmla="*/ 5205047 w 6529754"/>
              <a:gd name="connsiteY89" fmla="*/ 468923 h 3164826"/>
              <a:gd name="connsiteX90" fmla="*/ 5287108 w 6529754"/>
              <a:gd name="connsiteY90" fmla="*/ 410307 h 3164826"/>
              <a:gd name="connsiteX91" fmla="*/ 5345724 w 6529754"/>
              <a:gd name="connsiteY91" fmla="*/ 375138 h 3164826"/>
              <a:gd name="connsiteX92" fmla="*/ 5404339 w 6529754"/>
              <a:gd name="connsiteY92" fmla="*/ 363415 h 3164826"/>
              <a:gd name="connsiteX93" fmla="*/ 5603631 w 6529754"/>
              <a:gd name="connsiteY93" fmla="*/ 328246 h 3164826"/>
              <a:gd name="connsiteX94" fmla="*/ 6060831 w 6529754"/>
              <a:gd name="connsiteY94" fmla="*/ 304800 h 3164826"/>
              <a:gd name="connsiteX95" fmla="*/ 6178062 w 6529754"/>
              <a:gd name="connsiteY95" fmla="*/ 281354 h 3164826"/>
              <a:gd name="connsiteX96" fmla="*/ 6271847 w 6529754"/>
              <a:gd name="connsiteY96" fmla="*/ 269630 h 3164826"/>
              <a:gd name="connsiteX97" fmla="*/ 6529754 w 6529754"/>
              <a:gd name="connsiteY9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10154 w 6529754"/>
              <a:gd name="connsiteY4" fmla="*/ 2836984 h 3164826"/>
              <a:gd name="connsiteX5" fmla="*/ 2145324 w 6529754"/>
              <a:gd name="connsiteY5" fmla="*/ 2790092 h 3164826"/>
              <a:gd name="connsiteX6" fmla="*/ 2192216 w 6529754"/>
              <a:gd name="connsiteY6" fmla="*/ 2708030 h 3164826"/>
              <a:gd name="connsiteX7" fmla="*/ 2203939 w 6529754"/>
              <a:gd name="connsiteY7" fmla="*/ 2661138 h 3164826"/>
              <a:gd name="connsiteX8" fmla="*/ 2168770 w 6529754"/>
              <a:gd name="connsiteY8" fmla="*/ 2414954 h 3164826"/>
              <a:gd name="connsiteX9" fmla="*/ 2157047 w 6529754"/>
              <a:gd name="connsiteY9" fmla="*/ 2379784 h 3164826"/>
              <a:gd name="connsiteX10" fmla="*/ 2133600 w 6529754"/>
              <a:gd name="connsiteY10" fmla="*/ 2297723 h 3164826"/>
              <a:gd name="connsiteX11" fmla="*/ 2086708 w 6529754"/>
              <a:gd name="connsiteY11" fmla="*/ 2227384 h 3164826"/>
              <a:gd name="connsiteX12" fmla="*/ 2028093 w 6529754"/>
              <a:gd name="connsiteY12" fmla="*/ 2203938 h 3164826"/>
              <a:gd name="connsiteX13" fmla="*/ 1981200 w 6529754"/>
              <a:gd name="connsiteY13" fmla="*/ 2168769 h 3164826"/>
              <a:gd name="connsiteX14" fmla="*/ 1887416 w 6529754"/>
              <a:gd name="connsiteY14" fmla="*/ 2121877 h 3164826"/>
              <a:gd name="connsiteX15" fmla="*/ 1781908 w 6529754"/>
              <a:gd name="connsiteY15" fmla="*/ 2004646 h 3164826"/>
              <a:gd name="connsiteX16" fmla="*/ 1746739 w 6529754"/>
              <a:gd name="connsiteY16" fmla="*/ 1899138 h 3164826"/>
              <a:gd name="connsiteX17" fmla="*/ 1699847 w 6529754"/>
              <a:gd name="connsiteY17" fmla="*/ 1875692 h 3164826"/>
              <a:gd name="connsiteX18" fmla="*/ 1594339 w 6529754"/>
              <a:gd name="connsiteY18" fmla="*/ 1840523 h 3164826"/>
              <a:gd name="connsiteX19" fmla="*/ 1172308 w 6529754"/>
              <a:gd name="connsiteY19" fmla="*/ 1805354 h 3164826"/>
              <a:gd name="connsiteX20" fmla="*/ 1090247 w 6529754"/>
              <a:gd name="connsiteY20" fmla="*/ 1758461 h 3164826"/>
              <a:gd name="connsiteX21" fmla="*/ 1019908 w 6529754"/>
              <a:gd name="connsiteY21" fmla="*/ 1746738 h 3164826"/>
              <a:gd name="connsiteX22" fmla="*/ 914400 w 6529754"/>
              <a:gd name="connsiteY22" fmla="*/ 1711569 h 3164826"/>
              <a:gd name="connsiteX23" fmla="*/ 832339 w 6529754"/>
              <a:gd name="connsiteY23" fmla="*/ 1664677 h 3164826"/>
              <a:gd name="connsiteX24" fmla="*/ 691662 w 6529754"/>
              <a:gd name="connsiteY24" fmla="*/ 1641230 h 3164826"/>
              <a:gd name="connsiteX25" fmla="*/ 609600 w 6529754"/>
              <a:gd name="connsiteY25" fmla="*/ 1570892 h 3164826"/>
              <a:gd name="connsiteX26" fmla="*/ 445477 w 6529754"/>
              <a:gd name="connsiteY26" fmla="*/ 1465384 h 3164826"/>
              <a:gd name="connsiteX27" fmla="*/ 316524 w 6529754"/>
              <a:gd name="connsiteY27" fmla="*/ 1324707 h 3164826"/>
              <a:gd name="connsiteX28" fmla="*/ 211016 w 6529754"/>
              <a:gd name="connsiteY28" fmla="*/ 1254369 h 3164826"/>
              <a:gd name="connsiteX29" fmla="*/ 164124 w 6529754"/>
              <a:gd name="connsiteY29" fmla="*/ 1195754 h 3164826"/>
              <a:gd name="connsiteX30" fmla="*/ 117231 w 6529754"/>
              <a:gd name="connsiteY30" fmla="*/ 1160584 h 3164826"/>
              <a:gd name="connsiteX31" fmla="*/ 46893 w 6529754"/>
              <a:gd name="connsiteY31" fmla="*/ 1019907 h 3164826"/>
              <a:gd name="connsiteX32" fmla="*/ 35170 w 6529754"/>
              <a:gd name="connsiteY32" fmla="*/ 949569 h 3164826"/>
              <a:gd name="connsiteX33" fmla="*/ 11724 w 6529754"/>
              <a:gd name="connsiteY33" fmla="*/ 844061 h 3164826"/>
              <a:gd name="connsiteX34" fmla="*/ 0 w 6529754"/>
              <a:gd name="connsiteY34" fmla="*/ 762000 h 3164826"/>
              <a:gd name="connsiteX35" fmla="*/ 11724 w 6529754"/>
              <a:gd name="connsiteY35" fmla="*/ 480646 h 3164826"/>
              <a:gd name="connsiteX36" fmla="*/ 58616 w 6529754"/>
              <a:gd name="connsiteY36" fmla="*/ 386861 h 3164826"/>
              <a:gd name="connsiteX37" fmla="*/ 105508 w 6529754"/>
              <a:gd name="connsiteY37" fmla="*/ 304800 h 3164826"/>
              <a:gd name="connsiteX38" fmla="*/ 211016 w 6529754"/>
              <a:gd name="connsiteY38" fmla="*/ 211015 h 3164826"/>
              <a:gd name="connsiteX39" fmla="*/ 257908 w 6529754"/>
              <a:gd name="connsiteY39" fmla="*/ 175846 h 3164826"/>
              <a:gd name="connsiteX40" fmla="*/ 316524 w 6529754"/>
              <a:gd name="connsiteY40" fmla="*/ 152400 h 3164826"/>
              <a:gd name="connsiteX41" fmla="*/ 375139 w 6529754"/>
              <a:gd name="connsiteY41" fmla="*/ 93784 h 3164826"/>
              <a:gd name="connsiteX42" fmla="*/ 468924 w 6529754"/>
              <a:gd name="connsiteY42" fmla="*/ 58615 h 3164826"/>
              <a:gd name="connsiteX43" fmla="*/ 539262 w 6529754"/>
              <a:gd name="connsiteY43" fmla="*/ 35169 h 3164826"/>
              <a:gd name="connsiteX44" fmla="*/ 668216 w 6529754"/>
              <a:gd name="connsiteY44" fmla="*/ 23446 h 3164826"/>
              <a:gd name="connsiteX45" fmla="*/ 762000 w 6529754"/>
              <a:gd name="connsiteY45" fmla="*/ 11723 h 3164826"/>
              <a:gd name="connsiteX46" fmla="*/ 879231 w 6529754"/>
              <a:gd name="connsiteY46" fmla="*/ 0 h 3164826"/>
              <a:gd name="connsiteX47" fmla="*/ 1125416 w 6529754"/>
              <a:gd name="connsiteY47" fmla="*/ 35169 h 3164826"/>
              <a:gd name="connsiteX48" fmla="*/ 1219200 w 6529754"/>
              <a:gd name="connsiteY48" fmla="*/ 82061 h 3164826"/>
              <a:gd name="connsiteX49" fmla="*/ 1266093 w 6529754"/>
              <a:gd name="connsiteY49" fmla="*/ 93784 h 3164826"/>
              <a:gd name="connsiteX50" fmla="*/ 1441939 w 6529754"/>
              <a:gd name="connsiteY50" fmla="*/ 222738 h 3164826"/>
              <a:gd name="connsiteX51" fmla="*/ 1547447 w 6529754"/>
              <a:gd name="connsiteY51" fmla="*/ 246184 h 3164826"/>
              <a:gd name="connsiteX52" fmla="*/ 1699847 w 6529754"/>
              <a:gd name="connsiteY52" fmla="*/ 363415 h 3164826"/>
              <a:gd name="connsiteX53" fmla="*/ 1723293 w 6529754"/>
              <a:gd name="connsiteY53" fmla="*/ 457200 h 3164826"/>
              <a:gd name="connsiteX54" fmla="*/ 1770185 w 6529754"/>
              <a:gd name="connsiteY54" fmla="*/ 726830 h 3164826"/>
              <a:gd name="connsiteX55" fmla="*/ 1863970 w 6529754"/>
              <a:gd name="connsiteY55" fmla="*/ 879230 h 3164826"/>
              <a:gd name="connsiteX56" fmla="*/ 1899139 w 6529754"/>
              <a:gd name="connsiteY56" fmla="*/ 937846 h 3164826"/>
              <a:gd name="connsiteX57" fmla="*/ 1922585 w 6529754"/>
              <a:gd name="connsiteY57" fmla="*/ 984738 h 3164826"/>
              <a:gd name="connsiteX58" fmla="*/ 1992924 w 6529754"/>
              <a:gd name="connsiteY58" fmla="*/ 1055077 h 3164826"/>
              <a:gd name="connsiteX59" fmla="*/ 2039816 w 6529754"/>
              <a:gd name="connsiteY59" fmla="*/ 1101969 h 3164826"/>
              <a:gd name="connsiteX60" fmla="*/ 2086708 w 6529754"/>
              <a:gd name="connsiteY60" fmla="*/ 1148861 h 3164826"/>
              <a:gd name="connsiteX61" fmla="*/ 2133600 w 6529754"/>
              <a:gd name="connsiteY61" fmla="*/ 1184030 h 3164826"/>
              <a:gd name="connsiteX62" fmla="*/ 2426677 w 6529754"/>
              <a:gd name="connsiteY62" fmla="*/ 1230923 h 3164826"/>
              <a:gd name="connsiteX63" fmla="*/ 3036277 w 6529754"/>
              <a:gd name="connsiteY63" fmla="*/ 1207477 h 3164826"/>
              <a:gd name="connsiteX64" fmla="*/ 3212124 w 6529754"/>
              <a:gd name="connsiteY64" fmla="*/ 1113692 h 3164826"/>
              <a:gd name="connsiteX65" fmla="*/ 3317631 w 6529754"/>
              <a:gd name="connsiteY65" fmla="*/ 1078523 h 3164826"/>
              <a:gd name="connsiteX66" fmla="*/ 3470031 w 6529754"/>
              <a:gd name="connsiteY66" fmla="*/ 1090246 h 3164826"/>
              <a:gd name="connsiteX67" fmla="*/ 3587262 w 6529754"/>
              <a:gd name="connsiteY67" fmla="*/ 1148861 h 3164826"/>
              <a:gd name="connsiteX68" fmla="*/ 3669324 w 6529754"/>
              <a:gd name="connsiteY68" fmla="*/ 1172307 h 3164826"/>
              <a:gd name="connsiteX69" fmla="*/ 3810000 w 6529754"/>
              <a:gd name="connsiteY69" fmla="*/ 1230923 h 3164826"/>
              <a:gd name="connsiteX70" fmla="*/ 3868616 w 6529754"/>
              <a:gd name="connsiteY70" fmla="*/ 1254369 h 3164826"/>
              <a:gd name="connsiteX71" fmla="*/ 3915508 w 6529754"/>
              <a:gd name="connsiteY71" fmla="*/ 1277815 h 3164826"/>
              <a:gd name="connsiteX72" fmla="*/ 3985847 w 6529754"/>
              <a:gd name="connsiteY72" fmla="*/ 1289538 h 3164826"/>
              <a:gd name="connsiteX73" fmla="*/ 4021016 w 6529754"/>
              <a:gd name="connsiteY73" fmla="*/ 1301261 h 3164826"/>
              <a:gd name="connsiteX74" fmla="*/ 4161693 w 6529754"/>
              <a:gd name="connsiteY74" fmla="*/ 1289538 h 3164826"/>
              <a:gd name="connsiteX75" fmla="*/ 4208585 w 6529754"/>
              <a:gd name="connsiteY75" fmla="*/ 1254369 h 3164826"/>
              <a:gd name="connsiteX76" fmla="*/ 4302370 w 6529754"/>
              <a:gd name="connsiteY76" fmla="*/ 1137138 h 3164826"/>
              <a:gd name="connsiteX77" fmla="*/ 4337539 w 6529754"/>
              <a:gd name="connsiteY77" fmla="*/ 1101969 h 3164826"/>
              <a:gd name="connsiteX78" fmla="*/ 4349262 w 6529754"/>
              <a:gd name="connsiteY78" fmla="*/ 1055077 h 3164826"/>
              <a:gd name="connsiteX79" fmla="*/ 4489939 w 6529754"/>
              <a:gd name="connsiteY79" fmla="*/ 902677 h 3164826"/>
              <a:gd name="connsiteX80" fmla="*/ 4560277 w 6529754"/>
              <a:gd name="connsiteY80" fmla="*/ 867507 h 3164826"/>
              <a:gd name="connsiteX81" fmla="*/ 4595447 w 6529754"/>
              <a:gd name="connsiteY81" fmla="*/ 832338 h 3164826"/>
              <a:gd name="connsiteX82" fmla="*/ 4759570 w 6529754"/>
              <a:gd name="connsiteY82" fmla="*/ 750277 h 3164826"/>
              <a:gd name="connsiteX83" fmla="*/ 4818185 w 6529754"/>
              <a:gd name="connsiteY83" fmla="*/ 715107 h 3164826"/>
              <a:gd name="connsiteX84" fmla="*/ 4888524 w 6529754"/>
              <a:gd name="connsiteY84" fmla="*/ 679938 h 3164826"/>
              <a:gd name="connsiteX85" fmla="*/ 4947139 w 6529754"/>
              <a:gd name="connsiteY85" fmla="*/ 644769 h 3164826"/>
              <a:gd name="connsiteX86" fmla="*/ 5076093 w 6529754"/>
              <a:gd name="connsiteY86" fmla="*/ 550984 h 3164826"/>
              <a:gd name="connsiteX87" fmla="*/ 5111262 w 6529754"/>
              <a:gd name="connsiteY87" fmla="*/ 539261 h 3164826"/>
              <a:gd name="connsiteX88" fmla="*/ 5205047 w 6529754"/>
              <a:gd name="connsiteY88" fmla="*/ 468923 h 3164826"/>
              <a:gd name="connsiteX89" fmla="*/ 5287108 w 6529754"/>
              <a:gd name="connsiteY89" fmla="*/ 410307 h 3164826"/>
              <a:gd name="connsiteX90" fmla="*/ 5345724 w 6529754"/>
              <a:gd name="connsiteY90" fmla="*/ 375138 h 3164826"/>
              <a:gd name="connsiteX91" fmla="*/ 5404339 w 6529754"/>
              <a:gd name="connsiteY91" fmla="*/ 363415 h 3164826"/>
              <a:gd name="connsiteX92" fmla="*/ 5603631 w 6529754"/>
              <a:gd name="connsiteY92" fmla="*/ 328246 h 3164826"/>
              <a:gd name="connsiteX93" fmla="*/ 6060831 w 6529754"/>
              <a:gd name="connsiteY93" fmla="*/ 304800 h 3164826"/>
              <a:gd name="connsiteX94" fmla="*/ 6178062 w 6529754"/>
              <a:gd name="connsiteY94" fmla="*/ 281354 h 3164826"/>
              <a:gd name="connsiteX95" fmla="*/ 6271847 w 6529754"/>
              <a:gd name="connsiteY95" fmla="*/ 269630 h 3164826"/>
              <a:gd name="connsiteX96" fmla="*/ 6529754 w 6529754"/>
              <a:gd name="connsiteY96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5324 w 6529754"/>
              <a:gd name="connsiteY4" fmla="*/ 2790092 h 3164826"/>
              <a:gd name="connsiteX5" fmla="*/ 2192216 w 6529754"/>
              <a:gd name="connsiteY5" fmla="*/ 2708030 h 3164826"/>
              <a:gd name="connsiteX6" fmla="*/ 2203939 w 6529754"/>
              <a:gd name="connsiteY6" fmla="*/ 2661138 h 3164826"/>
              <a:gd name="connsiteX7" fmla="*/ 2168770 w 6529754"/>
              <a:gd name="connsiteY7" fmla="*/ 2414954 h 3164826"/>
              <a:gd name="connsiteX8" fmla="*/ 2157047 w 6529754"/>
              <a:gd name="connsiteY8" fmla="*/ 2379784 h 3164826"/>
              <a:gd name="connsiteX9" fmla="*/ 2133600 w 6529754"/>
              <a:gd name="connsiteY9" fmla="*/ 2297723 h 3164826"/>
              <a:gd name="connsiteX10" fmla="*/ 2086708 w 6529754"/>
              <a:gd name="connsiteY10" fmla="*/ 2227384 h 3164826"/>
              <a:gd name="connsiteX11" fmla="*/ 2028093 w 6529754"/>
              <a:gd name="connsiteY11" fmla="*/ 2203938 h 3164826"/>
              <a:gd name="connsiteX12" fmla="*/ 1981200 w 6529754"/>
              <a:gd name="connsiteY12" fmla="*/ 2168769 h 3164826"/>
              <a:gd name="connsiteX13" fmla="*/ 1887416 w 6529754"/>
              <a:gd name="connsiteY13" fmla="*/ 2121877 h 3164826"/>
              <a:gd name="connsiteX14" fmla="*/ 1781908 w 6529754"/>
              <a:gd name="connsiteY14" fmla="*/ 2004646 h 3164826"/>
              <a:gd name="connsiteX15" fmla="*/ 1746739 w 6529754"/>
              <a:gd name="connsiteY15" fmla="*/ 1899138 h 3164826"/>
              <a:gd name="connsiteX16" fmla="*/ 1699847 w 6529754"/>
              <a:gd name="connsiteY16" fmla="*/ 1875692 h 3164826"/>
              <a:gd name="connsiteX17" fmla="*/ 1594339 w 6529754"/>
              <a:gd name="connsiteY17" fmla="*/ 1840523 h 3164826"/>
              <a:gd name="connsiteX18" fmla="*/ 1172308 w 6529754"/>
              <a:gd name="connsiteY18" fmla="*/ 1805354 h 3164826"/>
              <a:gd name="connsiteX19" fmla="*/ 1090247 w 6529754"/>
              <a:gd name="connsiteY19" fmla="*/ 1758461 h 3164826"/>
              <a:gd name="connsiteX20" fmla="*/ 1019908 w 6529754"/>
              <a:gd name="connsiteY20" fmla="*/ 1746738 h 3164826"/>
              <a:gd name="connsiteX21" fmla="*/ 914400 w 6529754"/>
              <a:gd name="connsiteY21" fmla="*/ 1711569 h 3164826"/>
              <a:gd name="connsiteX22" fmla="*/ 832339 w 6529754"/>
              <a:gd name="connsiteY22" fmla="*/ 1664677 h 3164826"/>
              <a:gd name="connsiteX23" fmla="*/ 691662 w 6529754"/>
              <a:gd name="connsiteY23" fmla="*/ 1641230 h 3164826"/>
              <a:gd name="connsiteX24" fmla="*/ 609600 w 6529754"/>
              <a:gd name="connsiteY24" fmla="*/ 1570892 h 3164826"/>
              <a:gd name="connsiteX25" fmla="*/ 445477 w 6529754"/>
              <a:gd name="connsiteY25" fmla="*/ 1465384 h 3164826"/>
              <a:gd name="connsiteX26" fmla="*/ 316524 w 6529754"/>
              <a:gd name="connsiteY26" fmla="*/ 1324707 h 3164826"/>
              <a:gd name="connsiteX27" fmla="*/ 211016 w 6529754"/>
              <a:gd name="connsiteY27" fmla="*/ 1254369 h 3164826"/>
              <a:gd name="connsiteX28" fmla="*/ 164124 w 6529754"/>
              <a:gd name="connsiteY28" fmla="*/ 1195754 h 3164826"/>
              <a:gd name="connsiteX29" fmla="*/ 117231 w 6529754"/>
              <a:gd name="connsiteY29" fmla="*/ 1160584 h 3164826"/>
              <a:gd name="connsiteX30" fmla="*/ 46893 w 6529754"/>
              <a:gd name="connsiteY30" fmla="*/ 1019907 h 3164826"/>
              <a:gd name="connsiteX31" fmla="*/ 35170 w 6529754"/>
              <a:gd name="connsiteY31" fmla="*/ 949569 h 3164826"/>
              <a:gd name="connsiteX32" fmla="*/ 11724 w 6529754"/>
              <a:gd name="connsiteY32" fmla="*/ 844061 h 3164826"/>
              <a:gd name="connsiteX33" fmla="*/ 0 w 6529754"/>
              <a:gd name="connsiteY33" fmla="*/ 762000 h 3164826"/>
              <a:gd name="connsiteX34" fmla="*/ 11724 w 6529754"/>
              <a:gd name="connsiteY34" fmla="*/ 480646 h 3164826"/>
              <a:gd name="connsiteX35" fmla="*/ 58616 w 6529754"/>
              <a:gd name="connsiteY35" fmla="*/ 386861 h 3164826"/>
              <a:gd name="connsiteX36" fmla="*/ 105508 w 6529754"/>
              <a:gd name="connsiteY36" fmla="*/ 304800 h 3164826"/>
              <a:gd name="connsiteX37" fmla="*/ 211016 w 6529754"/>
              <a:gd name="connsiteY37" fmla="*/ 211015 h 3164826"/>
              <a:gd name="connsiteX38" fmla="*/ 257908 w 6529754"/>
              <a:gd name="connsiteY38" fmla="*/ 175846 h 3164826"/>
              <a:gd name="connsiteX39" fmla="*/ 316524 w 6529754"/>
              <a:gd name="connsiteY39" fmla="*/ 152400 h 3164826"/>
              <a:gd name="connsiteX40" fmla="*/ 375139 w 6529754"/>
              <a:gd name="connsiteY40" fmla="*/ 93784 h 3164826"/>
              <a:gd name="connsiteX41" fmla="*/ 468924 w 6529754"/>
              <a:gd name="connsiteY41" fmla="*/ 58615 h 3164826"/>
              <a:gd name="connsiteX42" fmla="*/ 539262 w 6529754"/>
              <a:gd name="connsiteY42" fmla="*/ 35169 h 3164826"/>
              <a:gd name="connsiteX43" fmla="*/ 668216 w 6529754"/>
              <a:gd name="connsiteY43" fmla="*/ 23446 h 3164826"/>
              <a:gd name="connsiteX44" fmla="*/ 762000 w 6529754"/>
              <a:gd name="connsiteY44" fmla="*/ 11723 h 3164826"/>
              <a:gd name="connsiteX45" fmla="*/ 879231 w 6529754"/>
              <a:gd name="connsiteY45" fmla="*/ 0 h 3164826"/>
              <a:gd name="connsiteX46" fmla="*/ 1125416 w 6529754"/>
              <a:gd name="connsiteY46" fmla="*/ 35169 h 3164826"/>
              <a:gd name="connsiteX47" fmla="*/ 1219200 w 6529754"/>
              <a:gd name="connsiteY47" fmla="*/ 82061 h 3164826"/>
              <a:gd name="connsiteX48" fmla="*/ 1266093 w 6529754"/>
              <a:gd name="connsiteY48" fmla="*/ 93784 h 3164826"/>
              <a:gd name="connsiteX49" fmla="*/ 1441939 w 6529754"/>
              <a:gd name="connsiteY49" fmla="*/ 222738 h 3164826"/>
              <a:gd name="connsiteX50" fmla="*/ 1547447 w 6529754"/>
              <a:gd name="connsiteY50" fmla="*/ 246184 h 3164826"/>
              <a:gd name="connsiteX51" fmla="*/ 1699847 w 6529754"/>
              <a:gd name="connsiteY51" fmla="*/ 363415 h 3164826"/>
              <a:gd name="connsiteX52" fmla="*/ 1723293 w 6529754"/>
              <a:gd name="connsiteY52" fmla="*/ 457200 h 3164826"/>
              <a:gd name="connsiteX53" fmla="*/ 1770185 w 6529754"/>
              <a:gd name="connsiteY53" fmla="*/ 726830 h 3164826"/>
              <a:gd name="connsiteX54" fmla="*/ 1863970 w 6529754"/>
              <a:gd name="connsiteY54" fmla="*/ 879230 h 3164826"/>
              <a:gd name="connsiteX55" fmla="*/ 1899139 w 6529754"/>
              <a:gd name="connsiteY55" fmla="*/ 937846 h 3164826"/>
              <a:gd name="connsiteX56" fmla="*/ 1922585 w 6529754"/>
              <a:gd name="connsiteY56" fmla="*/ 984738 h 3164826"/>
              <a:gd name="connsiteX57" fmla="*/ 1992924 w 6529754"/>
              <a:gd name="connsiteY57" fmla="*/ 1055077 h 3164826"/>
              <a:gd name="connsiteX58" fmla="*/ 2039816 w 6529754"/>
              <a:gd name="connsiteY58" fmla="*/ 1101969 h 3164826"/>
              <a:gd name="connsiteX59" fmla="*/ 2086708 w 6529754"/>
              <a:gd name="connsiteY59" fmla="*/ 1148861 h 3164826"/>
              <a:gd name="connsiteX60" fmla="*/ 2133600 w 6529754"/>
              <a:gd name="connsiteY60" fmla="*/ 1184030 h 3164826"/>
              <a:gd name="connsiteX61" fmla="*/ 2426677 w 6529754"/>
              <a:gd name="connsiteY61" fmla="*/ 1230923 h 3164826"/>
              <a:gd name="connsiteX62" fmla="*/ 3036277 w 6529754"/>
              <a:gd name="connsiteY62" fmla="*/ 1207477 h 3164826"/>
              <a:gd name="connsiteX63" fmla="*/ 3212124 w 6529754"/>
              <a:gd name="connsiteY63" fmla="*/ 1113692 h 3164826"/>
              <a:gd name="connsiteX64" fmla="*/ 3317631 w 6529754"/>
              <a:gd name="connsiteY64" fmla="*/ 1078523 h 3164826"/>
              <a:gd name="connsiteX65" fmla="*/ 3470031 w 6529754"/>
              <a:gd name="connsiteY65" fmla="*/ 1090246 h 3164826"/>
              <a:gd name="connsiteX66" fmla="*/ 3587262 w 6529754"/>
              <a:gd name="connsiteY66" fmla="*/ 1148861 h 3164826"/>
              <a:gd name="connsiteX67" fmla="*/ 3669324 w 6529754"/>
              <a:gd name="connsiteY67" fmla="*/ 1172307 h 3164826"/>
              <a:gd name="connsiteX68" fmla="*/ 3810000 w 6529754"/>
              <a:gd name="connsiteY68" fmla="*/ 1230923 h 3164826"/>
              <a:gd name="connsiteX69" fmla="*/ 3868616 w 6529754"/>
              <a:gd name="connsiteY69" fmla="*/ 1254369 h 3164826"/>
              <a:gd name="connsiteX70" fmla="*/ 3915508 w 6529754"/>
              <a:gd name="connsiteY70" fmla="*/ 1277815 h 3164826"/>
              <a:gd name="connsiteX71" fmla="*/ 3985847 w 6529754"/>
              <a:gd name="connsiteY71" fmla="*/ 1289538 h 3164826"/>
              <a:gd name="connsiteX72" fmla="*/ 4021016 w 6529754"/>
              <a:gd name="connsiteY72" fmla="*/ 1301261 h 3164826"/>
              <a:gd name="connsiteX73" fmla="*/ 4161693 w 6529754"/>
              <a:gd name="connsiteY73" fmla="*/ 1289538 h 3164826"/>
              <a:gd name="connsiteX74" fmla="*/ 4208585 w 6529754"/>
              <a:gd name="connsiteY74" fmla="*/ 1254369 h 3164826"/>
              <a:gd name="connsiteX75" fmla="*/ 4302370 w 6529754"/>
              <a:gd name="connsiteY75" fmla="*/ 1137138 h 3164826"/>
              <a:gd name="connsiteX76" fmla="*/ 4337539 w 6529754"/>
              <a:gd name="connsiteY76" fmla="*/ 1101969 h 3164826"/>
              <a:gd name="connsiteX77" fmla="*/ 4349262 w 6529754"/>
              <a:gd name="connsiteY77" fmla="*/ 1055077 h 3164826"/>
              <a:gd name="connsiteX78" fmla="*/ 4489939 w 6529754"/>
              <a:gd name="connsiteY78" fmla="*/ 902677 h 3164826"/>
              <a:gd name="connsiteX79" fmla="*/ 4560277 w 6529754"/>
              <a:gd name="connsiteY79" fmla="*/ 867507 h 3164826"/>
              <a:gd name="connsiteX80" fmla="*/ 4595447 w 6529754"/>
              <a:gd name="connsiteY80" fmla="*/ 832338 h 3164826"/>
              <a:gd name="connsiteX81" fmla="*/ 4759570 w 6529754"/>
              <a:gd name="connsiteY81" fmla="*/ 750277 h 3164826"/>
              <a:gd name="connsiteX82" fmla="*/ 4818185 w 6529754"/>
              <a:gd name="connsiteY82" fmla="*/ 715107 h 3164826"/>
              <a:gd name="connsiteX83" fmla="*/ 4888524 w 6529754"/>
              <a:gd name="connsiteY83" fmla="*/ 679938 h 3164826"/>
              <a:gd name="connsiteX84" fmla="*/ 4947139 w 6529754"/>
              <a:gd name="connsiteY84" fmla="*/ 644769 h 3164826"/>
              <a:gd name="connsiteX85" fmla="*/ 5076093 w 6529754"/>
              <a:gd name="connsiteY85" fmla="*/ 550984 h 3164826"/>
              <a:gd name="connsiteX86" fmla="*/ 5111262 w 6529754"/>
              <a:gd name="connsiteY86" fmla="*/ 539261 h 3164826"/>
              <a:gd name="connsiteX87" fmla="*/ 5205047 w 6529754"/>
              <a:gd name="connsiteY87" fmla="*/ 468923 h 3164826"/>
              <a:gd name="connsiteX88" fmla="*/ 5287108 w 6529754"/>
              <a:gd name="connsiteY88" fmla="*/ 410307 h 3164826"/>
              <a:gd name="connsiteX89" fmla="*/ 5345724 w 6529754"/>
              <a:gd name="connsiteY89" fmla="*/ 375138 h 3164826"/>
              <a:gd name="connsiteX90" fmla="*/ 5404339 w 6529754"/>
              <a:gd name="connsiteY90" fmla="*/ 363415 h 3164826"/>
              <a:gd name="connsiteX91" fmla="*/ 5603631 w 6529754"/>
              <a:gd name="connsiteY91" fmla="*/ 328246 h 3164826"/>
              <a:gd name="connsiteX92" fmla="*/ 6060831 w 6529754"/>
              <a:gd name="connsiteY92" fmla="*/ 304800 h 3164826"/>
              <a:gd name="connsiteX93" fmla="*/ 6178062 w 6529754"/>
              <a:gd name="connsiteY93" fmla="*/ 281354 h 3164826"/>
              <a:gd name="connsiteX94" fmla="*/ 6271847 w 6529754"/>
              <a:gd name="connsiteY94" fmla="*/ 269630 h 3164826"/>
              <a:gd name="connsiteX95" fmla="*/ 6529754 w 6529754"/>
              <a:gd name="connsiteY95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92216 w 6529754"/>
              <a:gd name="connsiteY4" fmla="*/ 2708030 h 3164826"/>
              <a:gd name="connsiteX5" fmla="*/ 2203939 w 6529754"/>
              <a:gd name="connsiteY5" fmla="*/ 2661138 h 3164826"/>
              <a:gd name="connsiteX6" fmla="*/ 2168770 w 6529754"/>
              <a:gd name="connsiteY6" fmla="*/ 2414954 h 3164826"/>
              <a:gd name="connsiteX7" fmla="*/ 2157047 w 6529754"/>
              <a:gd name="connsiteY7" fmla="*/ 2379784 h 3164826"/>
              <a:gd name="connsiteX8" fmla="*/ 2133600 w 6529754"/>
              <a:gd name="connsiteY8" fmla="*/ 2297723 h 3164826"/>
              <a:gd name="connsiteX9" fmla="*/ 2086708 w 6529754"/>
              <a:gd name="connsiteY9" fmla="*/ 2227384 h 3164826"/>
              <a:gd name="connsiteX10" fmla="*/ 2028093 w 6529754"/>
              <a:gd name="connsiteY10" fmla="*/ 2203938 h 3164826"/>
              <a:gd name="connsiteX11" fmla="*/ 1981200 w 6529754"/>
              <a:gd name="connsiteY11" fmla="*/ 2168769 h 3164826"/>
              <a:gd name="connsiteX12" fmla="*/ 1887416 w 6529754"/>
              <a:gd name="connsiteY12" fmla="*/ 2121877 h 3164826"/>
              <a:gd name="connsiteX13" fmla="*/ 1781908 w 6529754"/>
              <a:gd name="connsiteY13" fmla="*/ 2004646 h 3164826"/>
              <a:gd name="connsiteX14" fmla="*/ 1746739 w 6529754"/>
              <a:gd name="connsiteY14" fmla="*/ 1899138 h 3164826"/>
              <a:gd name="connsiteX15" fmla="*/ 1699847 w 6529754"/>
              <a:gd name="connsiteY15" fmla="*/ 1875692 h 3164826"/>
              <a:gd name="connsiteX16" fmla="*/ 1594339 w 6529754"/>
              <a:gd name="connsiteY16" fmla="*/ 1840523 h 3164826"/>
              <a:gd name="connsiteX17" fmla="*/ 1172308 w 6529754"/>
              <a:gd name="connsiteY17" fmla="*/ 1805354 h 3164826"/>
              <a:gd name="connsiteX18" fmla="*/ 1090247 w 6529754"/>
              <a:gd name="connsiteY18" fmla="*/ 1758461 h 3164826"/>
              <a:gd name="connsiteX19" fmla="*/ 1019908 w 6529754"/>
              <a:gd name="connsiteY19" fmla="*/ 1746738 h 3164826"/>
              <a:gd name="connsiteX20" fmla="*/ 914400 w 6529754"/>
              <a:gd name="connsiteY20" fmla="*/ 1711569 h 3164826"/>
              <a:gd name="connsiteX21" fmla="*/ 832339 w 6529754"/>
              <a:gd name="connsiteY21" fmla="*/ 1664677 h 3164826"/>
              <a:gd name="connsiteX22" fmla="*/ 691662 w 6529754"/>
              <a:gd name="connsiteY22" fmla="*/ 1641230 h 3164826"/>
              <a:gd name="connsiteX23" fmla="*/ 609600 w 6529754"/>
              <a:gd name="connsiteY23" fmla="*/ 1570892 h 3164826"/>
              <a:gd name="connsiteX24" fmla="*/ 445477 w 6529754"/>
              <a:gd name="connsiteY24" fmla="*/ 1465384 h 3164826"/>
              <a:gd name="connsiteX25" fmla="*/ 316524 w 6529754"/>
              <a:gd name="connsiteY25" fmla="*/ 1324707 h 3164826"/>
              <a:gd name="connsiteX26" fmla="*/ 211016 w 6529754"/>
              <a:gd name="connsiteY26" fmla="*/ 1254369 h 3164826"/>
              <a:gd name="connsiteX27" fmla="*/ 164124 w 6529754"/>
              <a:gd name="connsiteY27" fmla="*/ 1195754 h 3164826"/>
              <a:gd name="connsiteX28" fmla="*/ 117231 w 6529754"/>
              <a:gd name="connsiteY28" fmla="*/ 1160584 h 3164826"/>
              <a:gd name="connsiteX29" fmla="*/ 46893 w 6529754"/>
              <a:gd name="connsiteY29" fmla="*/ 1019907 h 3164826"/>
              <a:gd name="connsiteX30" fmla="*/ 35170 w 6529754"/>
              <a:gd name="connsiteY30" fmla="*/ 949569 h 3164826"/>
              <a:gd name="connsiteX31" fmla="*/ 11724 w 6529754"/>
              <a:gd name="connsiteY31" fmla="*/ 844061 h 3164826"/>
              <a:gd name="connsiteX32" fmla="*/ 0 w 6529754"/>
              <a:gd name="connsiteY32" fmla="*/ 762000 h 3164826"/>
              <a:gd name="connsiteX33" fmla="*/ 11724 w 6529754"/>
              <a:gd name="connsiteY33" fmla="*/ 480646 h 3164826"/>
              <a:gd name="connsiteX34" fmla="*/ 58616 w 6529754"/>
              <a:gd name="connsiteY34" fmla="*/ 386861 h 3164826"/>
              <a:gd name="connsiteX35" fmla="*/ 105508 w 6529754"/>
              <a:gd name="connsiteY35" fmla="*/ 304800 h 3164826"/>
              <a:gd name="connsiteX36" fmla="*/ 211016 w 6529754"/>
              <a:gd name="connsiteY36" fmla="*/ 211015 h 3164826"/>
              <a:gd name="connsiteX37" fmla="*/ 257908 w 6529754"/>
              <a:gd name="connsiteY37" fmla="*/ 175846 h 3164826"/>
              <a:gd name="connsiteX38" fmla="*/ 316524 w 6529754"/>
              <a:gd name="connsiteY38" fmla="*/ 152400 h 3164826"/>
              <a:gd name="connsiteX39" fmla="*/ 375139 w 6529754"/>
              <a:gd name="connsiteY39" fmla="*/ 93784 h 3164826"/>
              <a:gd name="connsiteX40" fmla="*/ 468924 w 6529754"/>
              <a:gd name="connsiteY40" fmla="*/ 58615 h 3164826"/>
              <a:gd name="connsiteX41" fmla="*/ 539262 w 6529754"/>
              <a:gd name="connsiteY41" fmla="*/ 35169 h 3164826"/>
              <a:gd name="connsiteX42" fmla="*/ 668216 w 6529754"/>
              <a:gd name="connsiteY42" fmla="*/ 23446 h 3164826"/>
              <a:gd name="connsiteX43" fmla="*/ 762000 w 6529754"/>
              <a:gd name="connsiteY43" fmla="*/ 11723 h 3164826"/>
              <a:gd name="connsiteX44" fmla="*/ 879231 w 6529754"/>
              <a:gd name="connsiteY44" fmla="*/ 0 h 3164826"/>
              <a:gd name="connsiteX45" fmla="*/ 1125416 w 6529754"/>
              <a:gd name="connsiteY45" fmla="*/ 35169 h 3164826"/>
              <a:gd name="connsiteX46" fmla="*/ 1219200 w 6529754"/>
              <a:gd name="connsiteY46" fmla="*/ 82061 h 3164826"/>
              <a:gd name="connsiteX47" fmla="*/ 1266093 w 6529754"/>
              <a:gd name="connsiteY47" fmla="*/ 93784 h 3164826"/>
              <a:gd name="connsiteX48" fmla="*/ 1441939 w 6529754"/>
              <a:gd name="connsiteY48" fmla="*/ 222738 h 3164826"/>
              <a:gd name="connsiteX49" fmla="*/ 1547447 w 6529754"/>
              <a:gd name="connsiteY49" fmla="*/ 246184 h 3164826"/>
              <a:gd name="connsiteX50" fmla="*/ 1699847 w 6529754"/>
              <a:gd name="connsiteY50" fmla="*/ 363415 h 3164826"/>
              <a:gd name="connsiteX51" fmla="*/ 1723293 w 6529754"/>
              <a:gd name="connsiteY51" fmla="*/ 457200 h 3164826"/>
              <a:gd name="connsiteX52" fmla="*/ 1770185 w 6529754"/>
              <a:gd name="connsiteY52" fmla="*/ 726830 h 3164826"/>
              <a:gd name="connsiteX53" fmla="*/ 1863970 w 6529754"/>
              <a:gd name="connsiteY53" fmla="*/ 879230 h 3164826"/>
              <a:gd name="connsiteX54" fmla="*/ 1899139 w 6529754"/>
              <a:gd name="connsiteY54" fmla="*/ 937846 h 3164826"/>
              <a:gd name="connsiteX55" fmla="*/ 1922585 w 6529754"/>
              <a:gd name="connsiteY55" fmla="*/ 984738 h 3164826"/>
              <a:gd name="connsiteX56" fmla="*/ 1992924 w 6529754"/>
              <a:gd name="connsiteY56" fmla="*/ 1055077 h 3164826"/>
              <a:gd name="connsiteX57" fmla="*/ 2039816 w 6529754"/>
              <a:gd name="connsiteY57" fmla="*/ 1101969 h 3164826"/>
              <a:gd name="connsiteX58" fmla="*/ 2086708 w 6529754"/>
              <a:gd name="connsiteY58" fmla="*/ 1148861 h 3164826"/>
              <a:gd name="connsiteX59" fmla="*/ 2133600 w 6529754"/>
              <a:gd name="connsiteY59" fmla="*/ 1184030 h 3164826"/>
              <a:gd name="connsiteX60" fmla="*/ 2426677 w 6529754"/>
              <a:gd name="connsiteY60" fmla="*/ 1230923 h 3164826"/>
              <a:gd name="connsiteX61" fmla="*/ 3036277 w 6529754"/>
              <a:gd name="connsiteY61" fmla="*/ 1207477 h 3164826"/>
              <a:gd name="connsiteX62" fmla="*/ 3212124 w 6529754"/>
              <a:gd name="connsiteY62" fmla="*/ 1113692 h 3164826"/>
              <a:gd name="connsiteX63" fmla="*/ 3317631 w 6529754"/>
              <a:gd name="connsiteY63" fmla="*/ 1078523 h 3164826"/>
              <a:gd name="connsiteX64" fmla="*/ 3470031 w 6529754"/>
              <a:gd name="connsiteY64" fmla="*/ 1090246 h 3164826"/>
              <a:gd name="connsiteX65" fmla="*/ 3587262 w 6529754"/>
              <a:gd name="connsiteY65" fmla="*/ 1148861 h 3164826"/>
              <a:gd name="connsiteX66" fmla="*/ 3669324 w 6529754"/>
              <a:gd name="connsiteY66" fmla="*/ 1172307 h 3164826"/>
              <a:gd name="connsiteX67" fmla="*/ 3810000 w 6529754"/>
              <a:gd name="connsiteY67" fmla="*/ 1230923 h 3164826"/>
              <a:gd name="connsiteX68" fmla="*/ 3868616 w 6529754"/>
              <a:gd name="connsiteY68" fmla="*/ 1254369 h 3164826"/>
              <a:gd name="connsiteX69" fmla="*/ 3915508 w 6529754"/>
              <a:gd name="connsiteY69" fmla="*/ 1277815 h 3164826"/>
              <a:gd name="connsiteX70" fmla="*/ 3985847 w 6529754"/>
              <a:gd name="connsiteY70" fmla="*/ 1289538 h 3164826"/>
              <a:gd name="connsiteX71" fmla="*/ 4021016 w 6529754"/>
              <a:gd name="connsiteY71" fmla="*/ 1301261 h 3164826"/>
              <a:gd name="connsiteX72" fmla="*/ 4161693 w 6529754"/>
              <a:gd name="connsiteY72" fmla="*/ 1289538 h 3164826"/>
              <a:gd name="connsiteX73" fmla="*/ 4208585 w 6529754"/>
              <a:gd name="connsiteY73" fmla="*/ 1254369 h 3164826"/>
              <a:gd name="connsiteX74" fmla="*/ 4302370 w 6529754"/>
              <a:gd name="connsiteY74" fmla="*/ 1137138 h 3164826"/>
              <a:gd name="connsiteX75" fmla="*/ 4337539 w 6529754"/>
              <a:gd name="connsiteY75" fmla="*/ 1101969 h 3164826"/>
              <a:gd name="connsiteX76" fmla="*/ 4349262 w 6529754"/>
              <a:gd name="connsiteY76" fmla="*/ 1055077 h 3164826"/>
              <a:gd name="connsiteX77" fmla="*/ 4489939 w 6529754"/>
              <a:gd name="connsiteY77" fmla="*/ 902677 h 3164826"/>
              <a:gd name="connsiteX78" fmla="*/ 4560277 w 6529754"/>
              <a:gd name="connsiteY78" fmla="*/ 867507 h 3164826"/>
              <a:gd name="connsiteX79" fmla="*/ 4595447 w 6529754"/>
              <a:gd name="connsiteY79" fmla="*/ 832338 h 3164826"/>
              <a:gd name="connsiteX80" fmla="*/ 4759570 w 6529754"/>
              <a:gd name="connsiteY80" fmla="*/ 750277 h 3164826"/>
              <a:gd name="connsiteX81" fmla="*/ 4818185 w 6529754"/>
              <a:gd name="connsiteY81" fmla="*/ 715107 h 3164826"/>
              <a:gd name="connsiteX82" fmla="*/ 4888524 w 6529754"/>
              <a:gd name="connsiteY82" fmla="*/ 679938 h 3164826"/>
              <a:gd name="connsiteX83" fmla="*/ 4947139 w 6529754"/>
              <a:gd name="connsiteY83" fmla="*/ 644769 h 3164826"/>
              <a:gd name="connsiteX84" fmla="*/ 5076093 w 6529754"/>
              <a:gd name="connsiteY84" fmla="*/ 550984 h 3164826"/>
              <a:gd name="connsiteX85" fmla="*/ 5111262 w 6529754"/>
              <a:gd name="connsiteY85" fmla="*/ 539261 h 3164826"/>
              <a:gd name="connsiteX86" fmla="*/ 5205047 w 6529754"/>
              <a:gd name="connsiteY86" fmla="*/ 468923 h 3164826"/>
              <a:gd name="connsiteX87" fmla="*/ 5287108 w 6529754"/>
              <a:gd name="connsiteY87" fmla="*/ 410307 h 3164826"/>
              <a:gd name="connsiteX88" fmla="*/ 5345724 w 6529754"/>
              <a:gd name="connsiteY88" fmla="*/ 375138 h 3164826"/>
              <a:gd name="connsiteX89" fmla="*/ 5404339 w 6529754"/>
              <a:gd name="connsiteY89" fmla="*/ 363415 h 3164826"/>
              <a:gd name="connsiteX90" fmla="*/ 5603631 w 6529754"/>
              <a:gd name="connsiteY90" fmla="*/ 328246 h 3164826"/>
              <a:gd name="connsiteX91" fmla="*/ 6060831 w 6529754"/>
              <a:gd name="connsiteY91" fmla="*/ 304800 h 3164826"/>
              <a:gd name="connsiteX92" fmla="*/ 6178062 w 6529754"/>
              <a:gd name="connsiteY92" fmla="*/ 281354 h 3164826"/>
              <a:gd name="connsiteX93" fmla="*/ 6271847 w 6529754"/>
              <a:gd name="connsiteY93" fmla="*/ 269630 h 3164826"/>
              <a:gd name="connsiteX94" fmla="*/ 6529754 w 6529754"/>
              <a:gd name="connsiteY94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92216 w 6529754"/>
              <a:gd name="connsiteY4" fmla="*/ 2708030 h 3164826"/>
              <a:gd name="connsiteX5" fmla="*/ 2168770 w 6529754"/>
              <a:gd name="connsiteY5" fmla="*/ 2414954 h 3164826"/>
              <a:gd name="connsiteX6" fmla="*/ 2157047 w 6529754"/>
              <a:gd name="connsiteY6" fmla="*/ 2379784 h 3164826"/>
              <a:gd name="connsiteX7" fmla="*/ 2133600 w 6529754"/>
              <a:gd name="connsiteY7" fmla="*/ 2297723 h 3164826"/>
              <a:gd name="connsiteX8" fmla="*/ 2086708 w 6529754"/>
              <a:gd name="connsiteY8" fmla="*/ 2227384 h 3164826"/>
              <a:gd name="connsiteX9" fmla="*/ 2028093 w 6529754"/>
              <a:gd name="connsiteY9" fmla="*/ 2203938 h 3164826"/>
              <a:gd name="connsiteX10" fmla="*/ 1981200 w 6529754"/>
              <a:gd name="connsiteY10" fmla="*/ 2168769 h 3164826"/>
              <a:gd name="connsiteX11" fmla="*/ 1887416 w 6529754"/>
              <a:gd name="connsiteY11" fmla="*/ 2121877 h 3164826"/>
              <a:gd name="connsiteX12" fmla="*/ 1781908 w 6529754"/>
              <a:gd name="connsiteY12" fmla="*/ 2004646 h 3164826"/>
              <a:gd name="connsiteX13" fmla="*/ 1746739 w 6529754"/>
              <a:gd name="connsiteY13" fmla="*/ 1899138 h 3164826"/>
              <a:gd name="connsiteX14" fmla="*/ 1699847 w 6529754"/>
              <a:gd name="connsiteY14" fmla="*/ 1875692 h 3164826"/>
              <a:gd name="connsiteX15" fmla="*/ 1594339 w 6529754"/>
              <a:gd name="connsiteY15" fmla="*/ 1840523 h 3164826"/>
              <a:gd name="connsiteX16" fmla="*/ 1172308 w 6529754"/>
              <a:gd name="connsiteY16" fmla="*/ 1805354 h 3164826"/>
              <a:gd name="connsiteX17" fmla="*/ 1090247 w 6529754"/>
              <a:gd name="connsiteY17" fmla="*/ 1758461 h 3164826"/>
              <a:gd name="connsiteX18" fmla="*/ 1019908 w 6529754"/>
              <a:gd name="connsiteY18" fmla="*/ 1746738 h 3164826"/>
              <a:gd name="connsiteX19" fmla="*/ 914400 w 6529754"/>
              <a:gd name="connsiteY19" fmla="*/ 1711569 h 3164826"/>
              <a:gd name="connsiteX20" fmla="*/ 832339 w 6529754"/>
              <a:gd name="connsiteY20" fmla="*/ 1664677 h 3164826"/>
              <a:gd name="connsiteX21" fmla="*/ 691662 w 6529754"/>
              <a:gd name="connsiteY21" fmla="*/ 1641230 h 3164826"/>
              <a:gd name="connsiteX22" fmla="*/ 609600 w 6529754"/>
              <a:gd name="connsiteY22" fmla="*/ 1570892 h 3164826"/>
              <a:gd name="connsiteX23" fmla="*/ 445477 w 6529754"/>
              <a:gd name="connsiteY23" fmla="*/ 1465384 h 3164826"/>
              <a:gd name="connsiteX24" fmla="*/ 316524 w 6529754"/>
              <a:gd name="connsiteY24" fmla="*/ 1324707 h 3164826"/>
              <a:gd name="connsiteX25" fmla="*/ 211016 w 6529754"/>
              <a:gd name="connsiteY25" fmla="*/ 1254369 h 3164826"/>
              <a:gd name="connsiteX26" fmla="*/ 164124 w 6529754"/>
              <a:gd name="connsiteY26" fmla="*/ 1195754 h 3164826"/>
              <a:gd name="connsiteX27" fmla="*/ 117231 w 6529754"/>
              <a:gd name="connsiteY27" fmla="*/ 1160584 h 3164826"/>
              <a:gd name="connsiteX28" fmla="*/ 46893 w 6529754"/>
              <a:gd name="connsiteY28" fmla="*/ 1019907 h 3164826"/>
              <a:gd name="connsiteX29" fmla="*/ 35170 w 6529754"/>
              <a:gd name="connsiteY29" fmla="*/ 949569 h 3164826"/>
              <a:gd name="connsiteX30" fmla="*/ 11724 w 6529754"/>
              <a:gd name="connsiteY30" fmla="*/ 844061 h 3164826"/>
              <a:gd name="connsiteX31" fmla="*/ 0 w 6529754"/>
              <a:gd name="connsiteY31" fmla="*/ 762000 h 3164826"/>
              <a:gd name="connsiteX32" fmla="*/ 11724 w 6529754"/>
              <a:gd name="connsiteY32" fmla="*/ 480646 h 3164826"/>
              <a:gd name="connsiteX33" fmla="*/ 58616 w 6529754"/>
              <a:gd name="connsiteY33" fmla="*/ 386861 h 3164826"/>
              <a:gd name="connsiteX34" fmla="*/ 105508 w 6529754"/>
              <a:gd name="connsiteY34" fmla="*/ 304800 h 3164826"/>
              <a:gd name="connsiteX35" fmla="*/ 211016 w 6529754"/>
              <a:gd name="connsiteY35" fmla="*/ 211015 h 3164826"/>
              <a:gd name="connsiteX36" fmla="*/ 257908 w 6529754"/>
              <a:gd name="connsiteY36" fmla="*/ 175846 h 3164826"/>
              <a:gd name="connsiteX37" fmla="*/ 316524 w 6529754"/>
              <a:gd name="connsiteY37" fmla="*/ 152400 h 3164826"/>
              <a:gd name="connsiteX38" fmla="*/ 375139 w 6529754"/>
              <a:gd name="connsiteY38" fmla="*/ 93784 h 3164826"/>
              <a:gd name="connsiteX39" fmla="*/ 468924 w 6529754"/>
              <a:gd name="connsiteY39" fmla="*/ 58615 h 3164826"/>
              <a:gd name="connsiteX40" fmla="*/ 539262 w 6529754"/>
              <a:gd name="connsiteY40" fmla="*/ 35169 h 3164826"/>
              <a:gd name="connsiteX41" fmla="*/ 668216 w 6529754"/>
              <a:gd name="connsiteY41" fmla="*/ 23446 h 3164826"/>
              <a:gd name="connsiteX42" fmla="*/ 762000 w 6529754"/>
              <a:gd name="connsiteY42" fmla="*/ 11723 h 3164826"/>
              <a:gd name="connsiteX43" fmla="*/ 879231 w 6529754"/>
              <a:gd name="connsiteY43" fmla="*/ 0 h 3164826"/>
              <a:gd name="connsiteX44" fmla="*/ 1125416 w 6529754"/>
              <a:gd name="connsiteY44" fmla="*/ 35169 h 3164826"/>
              <a:gd name="connsiteX45" fmla="*/ 1219200 w 6529754"/>
              <a:gd name="connsiteY45" fmla="*/ 82061 h 3164826"/>
              <a:gd name="connsiteX46" fmla="*/ 1266093 w 6529754"/>
              <a:gd name="connsiteY46" fmla="*/ 93784 h 3164826"/>
              <a:gd name="connsiteX47" fmla="*/ 1441939 w 6529754"/>
              <a:gd name="connsiteY47" fmla="*/ 222738 h 3164826"/>
              <a:gd name="connsiteX48" fmla="*/ 1547447 w 6529754"/>
              <a:gd name="connsiteY48" fmla="*/ 246184 h 3164826"/>
              <a:gd name="connsiteX49" fmla="*/ 1699847 w 6529754"/>
              <a:gd name="connsiteY49" fmla="*/ 363415 h 3164826"/>
              <a:gd name="connsiteX50" fmla="*/ 1723293 w 6529754"/>
              <a:gd name="connsiteY50" fmla="*/ 457200 h 3164826"/>
              <a:gd name="connsiteX51" fmla="*/ 1770185 w 6529754"/>
              <a:gd name="connsiteY51" fmla="*/ 726830 h 3164826"/>
              <a:gd name="connsiteX52" fmla="*/ 1863970 w 6529754"/>
              <a:gd name="connsiteY52" fmla="*/ 879230 h 3164826"/>
              <a:gd name="connsiteX53" fmla="*/ 1899139 w 6529754"/>
              <a:gd name="connsiteY53" fmla="*/ 937846 h 3164826"/>
              <a:gd name="connsiteX54" fmla="*/ 1922585 w 6529754"/>
              <a:gd name="connsiteY54" fmla="*/ 984738 h 3164826"/>
              <a:gd name="connsiteX55" fmla="*/ 1992924 w 6529754"/>
              <a:gd name="connsiteY55" fmla="*/ 1055077 h 3164826"/>
              <a:gd name="connsiteX56" fmla="*/ 2039816 w 6529754"/>
              <a:gd name="connsiteY56" fmla="*/ 1101969 h 3164826"/>
              <a:gd name="connsiteX57" fmla="*/ 2086708 w 6529754"/>
              <a:gd name="connsiteY57" fmla="*/ 1148861 h 3164826"/>
              <a:gd name="connsiteX58" fmla="*/ 2133600 w 6529754"/>
              <a:gd name="connsiteY58" fmla="*/ 1184030 h 3164826"/>
              <a:gd name="connsiteX59" fmla="*/ 2426677 w 6529754"/>
              <a:gd name="connsiteY59" fmla="*/ 1230923 h 3164826"/>
              <a:gd name="connsiteX60" fmla="*/ 3036277 w 6529754"/>
              <a:gd name="connsiteY60" fmla="*/ 1207477 h 3164826"/>
              <a:gd name="connsiteX61" fmla="*/ 3212124 w 6529754"/>
              <a:gd name="connsiteY61" fmla="*/ 1113692 h 3164826"/>
              <a:gd name="connsiteX62" fmla="*/ 3317631 w 6529754"/>
              <a:gd name="connsiteY62" fmla="*/ 1078523 h 3164826"/>
              <a:gd name="connsiteX63" fmla="*/ 3470031 w 6529754"/>
              <a:gd name="connsiteY63" fmla="*/ 1090246 h 3164826"/>
              <a:gd name="connsiteX64" fmla="*/ 3587262 w 6529754"/>
              <a:gd name="connsiteY64" fmla="*/ 1148861 h 3164826"/>
              <a:gd name="connsiteX65" fmla="*/ 3669324 w 6529754"/>
              <a:gd name="connsiteY65" fmla="*/ 1172307 h 3164826"/>
              <a:gd name="connsiteX66" fmla="*/ 3810000 w 6529754"/>
              <a:gd name="connsiteY66" fmla="*/ 1230923 h 3164826"/>
              <a:gd name="connsiteX67" fmla="*/ 3868616 w 6529754"/>
              <a:gd name="connsiteY67" fmla="*/ 1254369 h 3164826"/>
              <a:gd name="connsiteX68" fmla="*/ 3915508 w 6529754"/>
              <a:gd name="connsiteY68" fmla="*/ 1277815 h 3164826"/>
              <a:gd name="connsiteX69" fmla="*/ 3985847 w 6529754"/>
              <a:gd name="connsiteY69" fmla="*/ 1289538 h 3164826"/>
              <a:gd name="connsiteX70" fmla="*/ 4021016 w 6529754"/>
              <a:gd name="connsiteY70" fmla="*/ 1301261 h 3164826"/>
              <a:gd name="connsiteX71" fmla="*/ 4161693 w 6529754"/>
              <a:gd name="connsiteY71" fmla="*/ 1289538 h 3164826"/>
              <a:gd name="connsiteX72" fmla="*/ 4208585 w 6529754"/>
              <a:gd name="connsiteY72" fmla="*/ 1254369 h 3164826"/>
              <a:gd name="connsiteX73" fmla="*/ 4302370 w 6529754"/>
              <a:gd name="connsiteY73" fmla="*/ 1137138 h 3164826"/>
              <a:gd name="connsiteX74" fmla="*/ 4337539 w 6529754"/>
              <a:gd name="connsiteY74" fmla="*/ 1101969 h 3164826"/>
              <a:gd name="connsiteX75" fmla="*/ 4349262 w 6529754"/>
              <a:gd name="connsiteY75" fmla="*/ 1055077 h 3164826"/>
              <a:gd name="connsiteX76" fmla="*/ 4489939 w 6529754"/>
              <a:gd name="connsiteY76" fmla="*/ 902677 h 3164826"/>
              <a:gd name="connsiteX77" fmla="*/ 4560277 w 6529754"/>
              <a:gd name="connsiteY77" fmla="*/ 867507 h 3164826"/>
              <a:gd name="connsiteX78" fmla="*/ 4595447 w 6529754"/>
              <a:gd name="connsiteY78" fmla="*/ 832338 h 3164826"/>
              <a:gd name="connsiteX79" fmla="*/ 4759570 w 6529754"/>
              <a:gd name="connsiteY79" fmla="*/ 750277 h 3164826"/>
              <a:gd name="connsiteX80" fmla="*/ 4818185 w 6529754"/>
              <a:gd name="connsiteY80" fmla="*/ 715107 h 3164826"/>
              <a:gd name="connsiteX81" fmla="*/ 4888524 w 6529754"/>
              <a:gd name="connsiteY81" fmla="*/ 679938 h 3164826"/>
              <a:gd name="connsiteX82" fmla="*/ 4947139 w 6529754"/>
              <a:gd name="connsiteY82" fmla="*/ 644769 h 3164826"/>
              <a:gd name="connsiteX83" fmla="*/ 5076093 w 6529754"/>
              <a:gd name="connsiteY83" fmla="*/ 550984 h 3164826"/>
              <a:gd name="connsiteX84" fmla="*/ 5111262 w 6529754"/>
              <a:gd name="connsiteY84" fmla="*/ 539261 h 3164826"/>
              <a:gd name="connsiteX85" fmla="*/ 5205047 w 6529754"/>
              <a:gd name="connsiteY85" fmla="*/ 468923 h 3164826"/>
              <a:gd name="connsiteX86" fmla="*/ 5287108 w 6529754"/>
              <a:gd name="connsiteY86" fmla="*/ 410307 h 3164826"/>
              <a:gd name="connsiteX87" fmla="*/ 5345724 w 6529754"/>
              <a:gd name="connsiteY87" fmla="*/ 375138 h 3164826"/>
              <a:gd name="connsiteX88" fmla="*/ 5404339 w 6529754"/>
              <a:gd name="connsiteY88" fmla="*/ 363415 h 3164826"/>
              <a:gd name="connsiteX89" fmla="*/ 5603631 w 6529754"/>
              <a:gd name="connsiteY89" fmla="*/ 328246 h 3164826"/>
              <a:gd name="connsiteX90" fmla="*/ 6060831 w 6529754"/>
              <a:gd name="connsiteY90" fmla="*/ 304800 h 3164826"/>
              <a:gd name="connsiteX91" fmla="*/ 6178062 w 6529754"/>
              <a:gd name="connsiteY91" fmla="*/ 281354 h 3164826"/>
              <a:gd name="connsiteX92" fmla="*/ 6271847 w 6529754"/>
              <a:gd name="connsiteY92" fmla="*/ 269630 h 3164826"/>
              <a:gd name="connsiteX93" fmla="*/ 6529754 w 6529754"/>
              <a:gd name="connsiteY93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92216 w 6529754"/>
              <a:gd name="connsiteY4" fmla="*/ 2708030 h 3164826"/>
              <a:gd name="connsiteX5" fmla="*/ 2168770 w 6529754"/>
              <a:gd name="connsiteY5" fmla="*/ 2414954 h 3164826"/>
              <a:gd name="connsiteX6" fmla="*/ 2133600 w 6529754"/>
              <a:gd name="connsiteY6" fmla="*/ 2297723 h 3164826"/>
              <a:gd name="connsiteX7" fmla="*/ 2086708 w 6529754"/>
              <a:gd name="connsiteY7" fmla="*/ 2227384 h 3164826"/>
              <a:gd name="connsiteX8" fmla="*/ 2028093 w 6529754"/>
              <a:gd name="connsiteY8" fmla="*/ 2203938 h 3164826"/>
              <a:gd name="connsiteX9" fmla="*/ 1981200 w 6529754"/>
              <a:gd name="connsiteY9" fmla="*/ 2168769 h 3164826"/>
              <a:gd name="connsiteX10" fmla="*/ 1887416 w 6529754"/>
              <a:gd name="connsiteY10" fmla="*/ 2121877 h 3164826"/>
              <a:gd name="connsiteX11" fmla="*/ 1781908 w 6529754"/>
              <a:gd name="connsiteY11" fmla="*/ 2004646 h 3164826"/>
              <a:gd name="connsiteX12" fmla="*/ 1746739 w 6529754"/>
              <a:gd name="connsiteY12" fmla="*/ 1899138 h 3164826"/>
              <a:gd name="connsiteX13" fmla="*/ 1699847 w 6529754"/>
              <a:gd name="connsiteY13" fmla="*/ 1875692 h 3164826"/>
              <a:gd name="connsiteX14" fmla="*/ 1594339 w 6529754"/>
              <a:gd name="connsiteY14" fmla="*/ 1840523 h 3164826"/>
              <a:gd name="connsiteX15" fmla="*/ 1172308 w 6529754"/>
              <a:gd name="connsiteY15" fmla="*/ 1805354 h 3164826"/>
              <a:gd name="connsiteX16" fmla="*/ 1090247 w 6529754"/>
              <a:gd name="connsiteY16" fmla="*/ 1758461 h 3164826"/>
              <a:gd name="connsiteX17" fmla="*/ 1019908 w 6529754"/>
              <a:gd name="connsiteY17" fmla="*/ 1746738 h 3164826"/>
              <a:gd name="connsiteX18" fmla="*/ 914400 w 6529754"/>
              <a:gd name="connsiteY18" fmla="*/ 1711569 h 3164826"/>
              <a:gd name="connsiteX19" fmla="*/ 832339 w 6529754"/>
              <a:gd name="connsiteY19" fmla="*/ 1664677 h 3164826"/>
              <a:gd name="connsiteX20" fmla="*/ 691662 w 6529754"/>
              <a:gd name="connsiteY20" fmla="*/ 1641230 h 3164826"/>
              <a:gd name="connsiteX21" fmla="*/ 609600 w 6529754"/>
              <a:gd name="connsiteY21" fmla="*/ 1570892 h 3164826"/>
              <a:gd name="connsiteX22" fmla="*/ 445477 w 6529754"/>
              <a:gd name="connsiteY22" fmla="*/ 1465384 h 3164826"/>
              <a:gd name="connsiteX23" fmla="*/ 316524 w 6529754"/>
              <a:gd name="connsiteY23" fmla="*/ 1324707 h 3164826"/>
              <a:gd name="connsiteX24" fmla="*/ 211016 w 6529754"/>
              <a:gd name="connsiteY24" fmla="*/ 1254369 h 3164826"/>
              <a:gd name="connsiteX25" fmla="*/ 164124 w 6529754"/>
              <a:gd name="connsiteY25" fmla="*/ 1195754 h 3164826"/>
              <a:gd name="connsiteX26" fmla="*/ 117231 w 6529754"/>
              <a:gd name="connsiteY26" fmla="*/ 1160584 h 3164826"/>
              <a:gd name="connsiteX27" fmla="*/ 46893 w 6529754"/>
              <a:gd name="connsiteY27" fmla="*/ 1019907 h 3164826"/>
              <a:gd name="connsiteX28" fmla="*/ 35170 w 6529754"/>
              <a:gd name="connsiteY28" fmla="*/ 949569 h 3164826"/>
              <a:gd name="connsiteX29" fmla="*/ 11724 w 6529754"/>
              <a:gd name="connsiteY29" fmla="*/ 844061 h 3164826"/>
              <a:gd name="connsiteX30" fmla="*/ 0 w 6529754"/>
              <a:gd name="connsiteY30" fmla="*/ 762000 h 3164826"/>
              <a:gd name="connsiteX31" fmla="*/ 11724 w 6529754"/>
              <a:gd name="connsiteY31" fmla="*/ 480646 h 3164826"/>
              <a:gd name="connsiteX32" fmla="*/ 58616 w 6529754"/>
              <a:gd name="connsiteY32" fmla="*/ 386861 h 3164826"/>
              <a:gd name="connsiteX33" fmla="*/ 105508 w 6529754"/>
              <a:gd name="connsiteY33" fmla="*/ 304800 h 3164826"/>
              <a:gd name="connsiteX34" fmla="*/ 211016 w 6529754"/>
              <a:gd name="connsiteY34" fmla="*/ 211015 h 3164826"/>
              <a:gd name="connsiteX35" fmla="*/ 257908 w 6529754"/>
              <a:gd name="connsiteY35" fmla="*/ 175846 h 3164826"/>
              <a:gd name="connsiteX36" fmla="*/ 316524 w 6529754"/>
              <a:gd name="connsiteY36" fmla="*/ 152400 h 3164826"/>
              <a:gd name="connsiteX37" fmla="*/ 375139 w 6529754"/>
              <a:gd name="connsiteY37" fmla="*/ 93784 h 3164826"/>
              <a:gd name="connsiteX38" fmla="*/ 468924 w 6529754"/>
              <a:gd name="connsiteY38" fmla="*/ 58615 h 3164826"/>
              <a:gd name="connsiteX39" fmla="*/ 539262 w 6529754"/>
              <a:gd name="connsiteY39" fmla="*/ 35169 h 3164826"/>
              <a:gd name="connsiteX40" fmla="*/ 668216 w 6529754"/>
              <a:gd name="connsiteY40" fmla="*/ 23446 h 3164826"/>
              <a:gd name="connsiteX41" fmla="*/ 762000 w 6529754"/>
              <a:gd name="connsiteY41" fmla="*/ 11723 h 3164826"/>
              <a:gd name="connsiteX42" fmla="*/ 879231 w 6529754"/>
              <a:gd name="connsiteY42" fmla="*/ 0 h 3164826"/>
              <a:gd name="connsiteX43" fmla="*/ 1125416 w 6529754"/>
              <a:gd name="connsiteY43" fmla="*/ 35169 h 3164826"/>
              <a:gd name="connsiteX44" fmla="*/ 1219200 w 6529754"/>
              <a:gd name="connsiteY44" fmla="*/ 82061 h 3164826"/>
              <a:gd name="connsiteX45" fmla="*/ 1266093 w 6529754"/>
              <a:gd name="connsiteY45" fmla="*/ 93784 h 3164826"/>
              <a:gd name="connsiteX46" fmla="*/ 1441939 w 6529754"/>
              <a:gd name="connsiteY46" fmla="*/ 222738 h 3164826"/>
              <a:gd name="connsiteX47" fmla="*/ 1547447 w 6529754"/>
              <a:gd name="connsiteY47" fmla="*/ 246184 h 3164826"/>
              <a:gd name="connsiteX48" fmla="*/ 1699847 w 6529754"/>
              <a:gd name="connsiteY48" fmla="*/ 363415 h 3164826"/>
              <a:gd name="connsiteX49" fmla="*/ 1723293 w 6529754"/>
              <a:gd name="connsiteY49" fmla="*/ 457200 h 3164826"/>
              <a:gd name="connsiteX50" fmla="*/ 1770185 w 6529754"/>
              <a:gd name="connsiteY50" fmla="*/ 726830 h 3164826"/>
              <a:gd name="connsiteX51" fmla="*/ 1863970 w 6529754"/>
              <a:gd name="connsiteY51" fmla="*/ 879230 h 3164826"/>
              <a:gd name="connsiteX52" fmla="*/ 1899139 w 6529754"/>
              <a:gd name="connsiteY52" fmla="*/ 937846 h 3164826"/>
              <a:gd name="connsiteX53" fmla="*/ 1922585 w 6529754"/>
              <a:gd name="connsiteY53" fmla="*/ 984738 h 3164826"/>
              <a:gd name="connsiteX54" fmla="*/ 1992924 w 6529754"/>
              <a:gd name="connsiteY54" fmla="*/ 1055077 h 3164826"/>
              <a:gd name="connsiteX55" fmla="*/ 2039816 w 6529754"/>
              <a:gd name="connsiteY55" fmla="*/ 1101969 h 3164826"/>
              <a:gd name="connsiteX56" fmla="*/ 2086708 w 6529754"/>
              <a:gd name="connsiteY56" fmla="*/ 1148861 h 3164826"/>
              <a:gd name="connsiteX57" fmla="*/ 2133600 w 6529754"/>
              <a:gd name="connsiteY57" fmla="*/ 1184030 h 3164826"/>
              <a:gd name="connsiteX58" fmla="*/ 2426677 w 6529754"/>
              <a:gd name="connsiteY58" fmla="*/ 1230923 h 3164826"/>
              <a:gd name="connsiteX59" fmla="*/ 3036277 w 6529754"/>
              <a:gd name="connsiteY59" fmla="*/ 1207477 h 3164826"/>
              <a:gd name="connsiteX60" fmla="*/ 3212124 w 6529754"/>
              <a:gd name="connsiteY60" fmla="*/ 1113692 h 3164826"/>
              <a:gd name="connsiteX61" fmla="*/ 3317631 w 6529754"/>
              <a:gd name="connsiteY61" fmla="*/ 1078523 h 3164826"/>
              <a:gd name="connsiteX62" fmla="*/ 3470031 w 6529754"/>
              <a:gd name="connsiteY62" fmla="*/ 1090246 h 3164826"/>
              <a:gd name="connsiteX63" fmla="*/ 3587262 w 6529754"/>
              <a:gd name="connsiteY63" fmla="*/ 1148861 h 3164826"/>
              <a:gd name="connsiteX64" fmla="*/ 3669324 w 6529754"/>
              <a:gd name="connsiteY64" fmla="*/ 1172307 h 3164826"/>
              <a:gd name="connsiteX65" fmla="*/ 3810000 w 6529754"/>
              <a:gd name="connsiteY65" fmla="*/ 1230923 h 3164826"/>
              <a:gd name="connsiteX66" fmla="*/ 3868616 w 6529754"/>
              <a:gd name="connsiteY66" fmla="*/ 1254369 h 3164826"/>
              <a:gd name="connsiteX67" fmla="*/ 3915508 w 6529754"/>
              <a:gd name="connsiteY67" fmla="*/ 1277815 h 3164826"/>
              <a:gd name="connsiteX68" fmla="*/ 3985847 w 6529754"/>
              <a:gd name="connsiteY68" fmla="*/ 1289538 h 3164826"/>
              <a:gd name="connsiteX69" fmla="*/ 4021016 w 6529754"/>
              <a:gd name="connsiteY69" fmla="*/ 1301261 h 3164826"/>
              <a:gd name="connsiteX70" fmla="*/ 4161693 w 6529754"/>
              <a:gd name="connsiteY70" fmla="*/ 1289538 h 3164826"/>
              <a:gd name="connsiteX71" fmla="*/ 4208585 w 6529754"/>
              <a:gd name="connsiteY71" fmla="*/ 1254369 h 3164826"/>
              <a:gd name="connsiteX72" fmla="*/ 4302370 w 6529754"/>
              <a:gd name="connsiteY72" fmla="*/ 1137138 h 3164826"/>
              <a:gd name="connsiteX73" fmla="*/ 4337539 w 6529754"/>
              <a:gd name="connsiteY73" fmla="*/ 1101969 h 3164826"/>
              <a:gd name="connsiteX74" fmla="*/ 4349262 w 6529754"/>
              <a:gd name="connsiteY74" fmla="*/ 1055077 h 3164826"/>
              <a:gd name="connsiteX75" fmla="*/ 4489939 w 6529754"/>
              <a:gd name="connsiteY75" fmla="*/ 902677 h 3164826"/>
              <a:gd name="connsiteX76" fmla="*/ 4560277 w 6529754"/>
              <a:gd name="connsiteY76" fmla="*/ 867507 h 3164826"/>
              <a:gd name="connsiteX77" fmla="*/ 4595447 w 6529754"/>
              <a:gd name="connsiteY77" fmla="*/ 832338 h 3164826"/>
              <a:gd name="connsiteX78" fmla="*/ 4759570 w 6529754"/>
              <a:gd name="connsiteY78" fmla="*/ 750277 h 3164826"/>
              <a:gd name="connsiteX79" fmla="*/ 4818185 w 6529754"/>
              <a:gd name="connsiteY79" fmla="*/ 715107 h 3164826"/>
              <a:gd name="connsiteX80" fmla="*/ 4888524 w 6529754"/>
              <a:gd name="connsiteY80" fmla="*/ 679938 h 3164826"/>
              <a:gd name="connsiteX81" fmla="*/ 4947139 w 6529754"/>
              <a:gd name="connsiteY81" fmla="*/ 644769 h 3164826"/>
              <a:gd name="connsiteX82" fmla="*/ 5076093 w 6529754"/>
              <a:gd name="connsiteY82" fmla="*/ 550984 h 3164826"/>
              <a:gd name="connsiteX83" fmla="*/ 5111262 w 6529754"/>
              <a:gd name="connsiteY83" fmla="*/ 539261 h 3164826"/>
              <a:gd name="connsiteX84" fmla="*/ 5205047 w 6529754"/>
              <a:gd name="connsiteY84" fmla="*/ 468923 h 3164826"/>
              <a:gd name="connsiteX85" fmla="*/ 5287108 w 6529754"/>
              <a:gd name="connsiteY85" fmla="*/ 410307 h 3164826"/>
              <a:gd name="connsiteX86" fmla="*/ 5345724 w 6529754"/>
              <a:gd name="connsiteY86" fmla="*/ 375138 h 3164826"/>
              <a:gd name="connsiteX87" fmla="*/ 5404339 w 6529754"/>
              <a:gd name="connsiteY87" fmla="*/ 363415 h 3164826"/>
              <a:gd name="connsiteX88" fmla="*/ 5603631 w 6529754"/>
              <a:gd name="connsiteY88" fmla="*/ 328246 h 3164826"/>
              <a:gd name="connsiteX89" fmla="*/ 6060831 w 6529754"/>
              <a:gd name="connsiteY89" fmla="*/ 304800 h 3164826"/>
              <a:gd name="connsiteX90" fmla="*/ 6178062 w 6529754"/>
              <a:gd name="connsiteY90" fmla="*/ 281354 h 3164826"/>
              <a:gd name="connsiteX91" fmla="*/ 6271847 w 6529754"/>
              <a:gd name="connsiteY91" fmla="*/ 269630 h 3164826"/>
              <a:gd name="connsiteX92" fmla="*/ 6529754 w 6529754"/>
              <a:gd name="connsiteY92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92216 w 6529754"/>
              <a:gd name="connsiteY4" fmla="*/ 2708030 h 3164826"/>
              <a:gd name="connsiteX5" fmla="*/ 2168770 w 6529754"/>
              <a:gd name="connsiteY5" fmla="*/ 2414954 h 3164826"/>
              <a:gd name="connsiteX6" fmla="*/ 2086708 w 6529754"/>
              <a:gd name="connsiteY6" fmla="*/ 2227384 h 3164826"/>
              <a:gd name="connsiteX7" fmla="*/ 2028093 w 6529754"/>
              <a:gd name="connsiteY7" fmla="*/ 2203938 h 3164826"/>
              <a:gd name="connsiteX8" fmla="*/ 1981200 w 6529754"/>
              <a:gd name="connsiteY8" fmla="*/ 2168769 h 3164826"/>
              <a:gd name="connsiteX9" fmla="*/ 1887416 w 6529754"/>
              <a:gd name="connsiteY9" fmla="*/ 2121877 h 3164826"/>
              <a:gd name="connsiteX10" fmla="*/ 1781908 w 6529754"/>
              <a:gd name="connsiteY10" fmla="*/ 2004646 h 3164826"/>
              <a:gd name="connsiteX11" fmla="*/ 1746739 w 6529754"/>
              <a:gd name="connsiteY11" fmla="*/ 1899138 h 3164826"/>
              <a:gd name="connsiteX12" fmla="*/ 1699847 w 6529754"/>
              <a:gd name="connsiteY12" fmla="*/ 1875692 h 3164826"/>
              <a:gd name="connsiteX13" fmla="*/ 1594339 w 6529754"/>
              <a:gd name="connsiteY13" fmla="*/ 1840523 h 3164826"/>
              <a:gd name="connsiteX14" fmla="*/ 1172308 w 6529754"/>
              <a:gd name="connsiteY14" fmla="*/ 1805354 h 3164826"/>
              <a:gd name="connsiteX15" fmla="*/ 1090247 w 6529754"/>
              <a:gd name="connsiteY15" fmla="*/ 1758461 h 3164826"/>
              <a:gd name="connsiteX16" fmla="*/ 1019908 w 6529754"/>
              <a:gd name="connsiteY16" fmla="*/ 1746738 h 3164826"/>
              <a:gd name="connsiteX17" fmla="*/ 914400 w 6529754"/>
              <a:gd name="connsiteY17" fmla="*/ 1711569 h 3164826"/>
              <a:gd name="connsiteX18" fmla="*/ 832339 w 6529754"/>
              <a:gd name="connsiteY18" fmla="*/ 1664677 h 3164826"/>
              <a:gd name="connsiteX19" fmla="*/ 691662 w 6529754"/>
              <a:gd name="connsiteY19" fmla="*/ 1641230 h 3164826"/>
              <a:gd name="connsiteX20" fmla="*/ 609600 w 6529754"/>
              <a:gd name="connsiteY20" fmla="*/ 1570892 h 3164826"/>
              <a:gd name="connsiteX21" fmla="*/ 445477 w 6529754"/>
              <a:gd name="connsiteY21" fmla="*/ 1465384 h 3164826"/>
              <a:gd name="connsiteX22" fmla="*/ 316524 w 6529754"/>
              <a:gd name="connsiteY22" fmla="*/ 1324707 h 3164826"/>
              <a:gd name="connsiteX23" fmla="*/ 211016 w 6529754"/>
              <a:gd name="connsiteY23" fmla="*/ 1254369 h 3164826"/>
              <a:gd name="connsiteX24" fmla="*/ 164124 w 6529754"/>
              <a:gd name="connsiteY24" fmla="*/ 1195754 h 3164826"/>
              <a:gd name="connsiteX25" fmla="*/ 117231 w 6529754"/>
              <a:gd name="connsiteY25" fmla="*/ 1160584 h 3164826"/>
              <a:gd name="connsiteX26" fmla="*/ 46893 w 6529754"/>
              <a:gd name="connsiteY26" fmla="*/ 1019907 h 3164826"/>
              <a:gd name="connsiteX27" fmla="*/ 35170 w 6529754"/>
              <a:gd name="connsiteY27" fmla="*/ 949569 h 3164826"/>
              <a:gd name="connsiteX28" fmla="*/ 11724 w 6529754"/>
              <a:gd name="connsiteY28" fmla="*/ 844061 h 3164826"/>
              <a:gd name="connsiteX29" fmla="*/ 0 w 6529754"/>
              <a:gd name="connsiteY29" fmla="*/ 762000 h 3164826"/>
              <a:gd name="connsiteX30" fmla="*/ 11724 w 6529754"/>
              <a:gd name="connsiteY30" fmla="*/ 480646 h 3164826"/>
              <a:gd name="connsiteX31" fmla="*/ 58616 w 6529754"/>
              <a:gd name="connsiteY31" fmla="*/ 386861 h 3164826"/>
              <a:gd name="connsiteX32" fmla="*/ 105508 w 6529754"/>
              <a:gd name="connsiteY32" fmla="*/ 304800 h 3164826"/>
              <a:gd name="connsiteX33" fmla="*/ 211016 w 6529754"/>
              <a:gd name="connsiteY33" fmla="*/ 211015 h 3164826"/>
              <a:gd name="connsiteX34" fmla="*/ 257908 w 6529754"/>
              <a:gd name="connsiteY34" fmla="*/ 175846 h 3164826"/>
              <a:gd name="connsiteX35" fmla="*/ 316524 w 6529754"/>
              <a:gd name="connsiteY35" fmla="*/ 152400 h 3164826"/>
              <a:gd name="connsiteX36" fmla="*/ 375139 w 6529754"/>
              <a:gd name="connsiteY36" fmla="*/ 93784 h 3164826"/>
              <a:gd name="connsiteX37" fmla="*/ 468924 w 6529754"/>
              <a:gd name="connsiteY37" fmla="*/ 58615 h 3164826"/>
              <a:gd name="connsiteX38" fmla="*/ 539262 w 6529754"/>
              <a:gd name="connsiteY38" fmla="*/ 35169 h 3164826"/>
              <a:gd name="connsiteX39" fmla="*/ 668216 w 6529754"/>
              <a:gd name="connsiteY39" fmla="*/ 23446 h 3164826"/>
              <a:gd name="connsiteX40" fmla="*/ 762000 w 6529754"/>
              <a:gd name="connsiteY40" fmla="*/ 11723 h 3164826"/>
              <a:gd name="connsiteX41" fmla="*/ 879231 w 6529754"/>
              <a:gd name="connsiteY41" fmla="*/ 0 h 3164826"/>
              <a:gd name="connsiteX42" fmla="*/ 1125416 w 6529754"/>
              <a:gd name="connsiteY42" fmla="*/ 35169 h 3164826"/>
              <a:gd name="connsiteX43" fmla="*/ 1219200 w 6529754"/>
              <a:gd name="connsiteY43" fmla="*/ 82061 h 3164826"/>
              <a:gd name="connsiteX44" fmla="*/ 1266093 w 6529754"/>
              <a:gd name="connsiteY44" fmla="*/ 93784 h 3164826"/>
              <a:gd name="connsiteX45" fmla="*/ 1441939 w 6529754"/>
              <a:gd name="connsiteY45" fmla="*/ 222738 h 3164826"/>
              <a:gd name="connsiteX46" fmla="*/ 1547447 w 6529754"/>
              <a:gd name="connsiteY46" fmla="*/ 246184 h 3164826"/>
              <a:gd name="connsiteX47" fmla="*/ 1699847 w 6529754"/>
              <a:gd name="connsiteY47" fmla="*/ 363415 h 3164826"/>
              <a:gd name="connsiteX48" fmla="*/ 1723293 w 6529754"/>
              <a:gd name="connsiteY48" fmla="*/ 457200 h 3164826"/>
              <a:gd name="connsiteX49" fmla="*/ 1770185 w 6529754"/>
              <a:gd name="connsiteY49" fmla="*/ 726830 h 3164826"/>
              <a:gd name="connsiteX50" fmla="*/ 1863970 w 6529754"/>
              <a:gd name="connsiteY50" fmla="*/ 879230 h 3164826"/>
              <a:gd name="connsiteX51" fmla="*/ 1899139 w 6529754"/>
              <a:gd name="connsiteY51" fmla="*/ 937846 h 3164826"/>
              <a:gd name="connsiteX52" fmla="*/ 1922585 w 6529754"/>
              <a:gd name="connsiteY52" fmla="*/ 984738 h 3164826"/>
              <a:gd name="connsiteX53" fmla="*/ 1992924 w 6529754"/>
              <a:gd name="connsiteY53" fmla="*/ 1055077 h 3164826"/>
              <a:gd name="connsiteX54" fmla="*/ 2039816 w 6529754"/>
              <a:gd name="connsiteY54" fmla="*/ 1101969 h 3164826"/>
              <a:gd name="connsiteX55" fmla="*/ 2086708 w 6529754"/>
              <a:gd name="connsiteY55" fmla="*/ 1148861 h 3164826"/>
              <a:gd name="connsiteX56" fmla="*/ 2133600 w 6529754"/>
              <a:gd name="connsiteY56" fmla="*/ 1184030 h 3164826"/>
              <a:gd name="connsiteX57" fmla="*/ 2426677 w 6529754"/>
              <a:gd name="connsiteY57" fmla="*/ 1230923 h 3164826"/>
              <a:gd name="connsiteX58" fmla="*/ 3036277 w 6529754"/>
              <a:gd name="connsiteY58" fmla="*/ 1207477 h 3164826"/>
              <a:gd name="connsiteX59" fmla="*/ 3212124 w 6529754"/>
              <a:gd name="connsiteY59" fmla="*/ 1113692 h 3164826"/>
              <a:gd name="connsiteX60" fmla="*/ 3317631 w 6529754"/>
              <a:gd name="connsiteY60" fmla="*/ 1078523 h 3164826"/>
              <a:gd name="connsiteX61" fmla="*/ 3470031 w 6529754"/>
              <a:gd name="connsiteY61" fmla="*/ 1090246 h 3164826"/>
              <a:gd name="connsiteX62" fmla="*/ 3587262 w 6529754"/>
              <a:gd name="connsiteY62" fmla="*/ 1148861 h 3164826"/>
              <a:gd name="connsiteX63" fmla="*/ 3669324 w 6529754"/>
              <a:gd name="connsiteY63" fmla="*/ 1172307 h 3164826"/>
              <a:gd name="connsiteX64" fmla="*/ 3810000 w 6529754"/>
              <a:gd name="connsiteY64" fmla="*/ 1230923 h 3164826"/>
              <a:gd name="connsiteX65" fmla="*/ 3868616 w 6529754"/>
              <a:gd name="connsiteY65" fmla="*/ 1254369 h 3164826"/>
              <a:gd name="connsiteX66" fmla="*/ 3915508 w 6529754"/>
              <a:gd name="connsiteY66" fmla="*/ 1277815 h 3164826"/>
              <a:gd name="connsiteX67" fmla="*/ 3985847 w 6529754"/>
              <a:gd name="connsiteY67" fmla="*/ 1289538 h 3164826"/>
              <a:gd name="connsiteX68" fmla="*/ 4021016 w 6529754"/>
              <a:gd name="connsiteY68" fmla="*/ 1301261 h 3164826"/>
              <a:gd name="connsiteX69" fmla="*/ 4161693 w 6529754"/>
              <a:gd name="connsiteY69" fmla="*/ 1289538 h 3164826"/>
              <a:gd name="connsiteX70" fmla="*/ 4208585 w 6529754"/>
              <a:gd name="connsiteY70" fmla="*/ 1254369 h 3164826"/>
              <a:gd name="connsiteX71" fmla="*/ 4302370 w 6529754"/>
              <a:gd name="connsiteY71" fmla="*/ 1137138 h 3164826"/>
              <a:gd name="connsiteX72" fmla="*/ 4337539 w 6529754"/>
              <a:gd name="connsiteY72" fmla="*/ 1101969 h 3164826"/>
              <a:gd name="connsiteX73" fmla="*/ 4349262 w 6529754"/>
              <a:gd name="connsiteY73" fmla="*/ 1055077 h 3164826"/>
              <a:gd name="connsiteX74" fmla="*/ 4489939 w 6529754"/>
              <a:gd name="connsiteY74" fmla="*/ 902677 h 3164826"/>
              <a:gd name="connsiteX75" fmla="*/ 4560277 w 6529754"/>
              <a:gd name="connsiteY75" fmla="*/ 867507 h 3164826"/>
              <a:gd name="connsiteX76" fmla="*/ 4595447 w 6529754"/>
              <a:gd name="connsiteY76" fmla="*/ 832338 h 3164826"/>
              <a:gd name="connsiteX77" fmla="*/ 4759570 w 6529754"/>
              <a:gd name="connsiteY77" fmla="*/ 750277 h 3164826"/>
              <a:gd name="connsiteX78" fmla="*/ 4818185 w 6529754"/>
              <a:gd name="connsiteY78" fmla="*/ 715107 h 3164826"/>
              <a:gd name="connsiteX79" fmla="*/ 4888524 w 6529754"/>
              <a:gd name="connsiteY79" fmla="*/ 679938 h 3164826"/>
              <a:gd name="connsiteX80" fmla="*/ 4947139 w 6529754"/>
              <a:gd name="connsiteY80" fmla="*/ 644769 h 3164826"/>
              <a:gd name="connsiteX81" fmla="*/ 5076093 w 6529754"/>
              <a:gd name="connsiteY81" fmla="*/ 550984 h 3164826"/>
              <a:gd name="connsiteX82" fmla="*/ 5111262 w 6529754"/>
              <a:gd name="connsiteY82" fmla="*/ 539261 h 3164826"/>
              <a:gd name="connsiteX83" fmla="*/ 5205047 w 6529754"/>
              <a:gd name="connsiteY83" fmla="*/ 468923 h 3164826"/>
              <a:gd name="connsiteX84" fmla="*/ 5287108 w 6529754"/>
              <a:gd name="connsiteY84" fmla="*/ 410307 h 3164826"/>
              <a:gd name="connsiteX85" fmla="*/ 5345724 w 6529754"/>
              <a:gd name="connsiteY85" fmla="*/ 375138 h 3164826"/>
              <a:gd name="connsiteX86" fmla="*/ 5404339 w 6529754"/>
              <a:gd name="connsiteY86" fmla="*/ 363415 h 3164826"/>
              <a:gd name="connsiteX87" fmla="*/ 5603631 w 6529754"/>
              <a:gd name="connsiteY87" fmla="*/ 328246 h 3164826"/>
              <a:gd name="connsiteX88" fmla="*/ 6060831 w 6529754"/>
              <a:gd name="connsiteY88" fmla="*/ 304800 h 3164826"/>
              <a:gd name="connsiteX89" fmla="*/ 6178062 w 6529754"/>
              <a:gd name="connsiteY89" fmla="*/ 281354 h 3164826"/>
              <a:gd name="connsiteX90" fmla="*/ 6271847 w 6529754"/>
              <a:gd name="connsiteY90" fmla="*/ 269630 h 3164826"/>
              <a:gd name="connsiteX91" fmla="*/ 6529754 w 6529754"/>
              <a:gd name="connsiteY9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92216 w 6529754"/>
              <a:gd name="connsiteY4" fmla="*/ 2708030 h 3164826"/>
              <a:gd name="connsiteX5" fmla="*/ 2105708 w 6529754"/>
              <a:gd name="connsiteY5" fmla="*/ 2426778 h 3164826"/>
              <a:gd name="connsiteX6" fmla="*/ 2086708 w 6529754"/>
              <a:gd name="connsiteY6" fmla="*/ 2227384 h 3164826"/>
              <a:gd name="connsiteX7" fmla="*/ 2028093 w 6529754"/>
              <a:gd name="connsiteY7" fmla="*/ 2203938 h 3164826"/>
              <a:gd name="connsiteX8" fmla="*/ 1981200 w 6529754"/>
              <a:gd name="connsiteY8" fmla="*/ 2168769 h 3164826"/>
              <a:gd name="connsiteX9" fmla="*/ 1887416 w 6529754"/>
              <a:gd name="connsiteY9" fmla="*/ 2121877 h 3164826"/>
              <a:gd name="connsiteX10" fmla="*/ 1781908 w 6529754"/>
              <a:gd name="connsiteY10" fmla="*/ 2004646 h 3164826"/>
              <a:gd name="connsiteX11" fmla="*/ 1746739 w 6529754"/>
              <a:gd name="connsiteY11" fmla="*/ 1899138 h 3164826"/>
              <a:gd name="connsiteX12" fmla="*/ 1699847 w 6529754"/>
              <a:gd name="connsiteY12" fmla="*/ 1875692 h 3164826"/>
              <a:gd name="connsiteX13" fmla="*/ 1594339 w 6529754"/>
              <a:gd name="connsiteY13" fmla="*/ 1840523 h 3164826"/>
              <a:gd name="connsiteX14" fmla="*/ 1172308 w 6529754"/>
              <a:gd name="connsiteY14" fmla="*/ 1805354 h 3164826"/>
              <a:gd name="connsiteX15" fmla="*/ 1090247 w 6529754"/>
              <a:gd name="connsiteY15" fmla="*/ 1758461 h 3164826"/>
              <a:gd name="connsiteX16" fmla="*/ 1019908 w 6529754"/>
              <a:gd name="connsiteY16" fmla="*/ 1746738 h 3164826"/>
              <a:gd name="connsiteX17" fmla="*/ 914400 w 6529754"/>
              <a:gd name="connsiteY17" fmla="*/ 1711569 h 3164826"/>
              <a:gd name="connsiteX18" fmla="*/ 832339 w 6529754"/>
              <a:gd name="connsiteY18" fmla="*/ 1664677 h 3164826"/>
              <a:gd name="connsiteX19" fmla="*/ 691662 w 6529754"/>
              <a:gd name="connsiteY19" fmla="*/ 1641230 h 3164826"/>
              <a:gd name="connsiteX20" fmla="*/ 609600 w 6529754"/>
              <a:gd name="connsiteY20" fmla="*/ 1570892 h 3164826"/>
              <a:gd name="connsiteX21" fmla="*/ 445477 w 6529754"/>
              <a:gd name="connsiteY21" fmla="*/ 1465384 h 3164826"/>
              <a:gd name="connsiteX22" fmla="*/ 316524 w 6529754"/>
              <a:gd name="connsiteY22" fmla="*/ 1324707 h 3164826"/>
              <a:gd name="connsiteX23" fmla="*/ 211016 w 6529754"/>
              <a:gd name="connsiteY23" fmla="*/ 1254369 h 3164826"/>
              <a:gd name="connsiteX24" fmla="*/ 164124 w 6529754"/>
              <a:gd name="connsiteY24" fmla="*/ 1195754 h 3164826"/>
              <a:gd name="connsiteX25" fmla="*/ 117231 w 6529754"/>
              <a:gd name="connsiteY25" fmla="*/ 1160584 h 3164826"/>
              <a:gd name="connsiteX26" fmla="*/ 46893 w 6529754"/>
              <a:gd name="connsiteY26" fmla="*/ 1019907 h 3164826"/>
              <a:gd name="connsiteX27" fmla="*/ 35170 w 6529754"/>
              <a:gd name="connsiteY27" fmla="*/ 949569 h 3164826"/>
              <a:gd name="connsiteX28" fmla="*/ 11724 w 6529754"/>
              <a:gd name="connsiteY28" fmla="*/ 844061 h 3164826"/>
              <a:gd name="connsiteX29" fmla="*/ 0 w 6529754"/>
              <a:gd name="connsiteY29" fmla="*/ 762000 h 3164826"/>
              <a:gd name="connsiteX30" fmla="*/ 11724 w 6529754"/>
              <a:gd name="connsiteY30" fmla="*/ 480646 h 3164826"/>
              <a:gd name="connsiteX31" fmla="*/ 58616 w 6529754"/>
              <a:gd name="connsiteY31" fmla="*/ 386861 h 3164826"/>
              <a:gd name="connsiteX32" fmla="*/ 105508 w 6529754"/>
              <a:gd name="connsiteY32" fmla="*/ 304800 h 3164826"/>
              <a:gd name="connsiteX33" fmla="*/ 211016 w 6529754"/>
              <a:gd name="connsiteY33" fmla="*/ 211015 h 3164826"/>
              <a:gd name="connsiteX34" fmla="*/ 257908 w 6529754"/>
              <a:gd name="connsiteY34" fmla="*/ 175846 h 3164826"/>
              <a:gd name="connsiteX35" fmla="*/ 316524 w 6529754"/>
              <a:gd name="connsiteY35" fmla="*/ 152400 h 3164826"/>
              <a:gd name="connsiteX36" fmla="*/ 375139 w 6529754"/>
              <a:gd name="connsiteY36" fmla="*/ 93784 h 3164826"/>
              <a:gd name="connsiteX37" fmla="*/ 468924 w 6529754"/>
              <a:gd name="connsiteY37" fmla="*/ 58615 h 3164826"/>
              <a:gd name="connsiteX38" fmla="*/ 539262 w 6529754"/>
              <a:gd name="connsiteY38" fmla="*/ 35169 h 3164826"/>
              <a:gd name="connsiteX39" fmla="*/ 668216 w 6529754"/>
              <a:gd name="connsiteY39" fmla="*/ 23446 h 3164826"/>
              <a:gd name="connsiteX40" fmla="*/ 762000 w 6529754"/>
              <a:gd name="connsiteY40" fmla="*/ 11723 h 3164826"/>
              <a:gd name="connsiteX41" fmla="*/ 879231 w 6529754"/>
              <a:gd name="connsiteY41" fmla="*/ 0 h 3164826"/>
              <a:gd name="connsiteX42" fmla="*/ 1125416 w 6529754"/>
              <a:gd name="connsiteY42" fmla="*/ 35169 h 3164826"/>
              <a:gd name="connsiteX43" fmla="*/ 1219200 w 6529754"/>
              <a:gd name="connsiteY43" fmla="*/ 82061 h 3164826"/>
              <a:gd name="connsiteX44" fmla="*/ 1266093 w 6529754"/>
              <a:gd name="connsiteY44" fmla="*/ 93784 h 3164826"/>
              <a:gd name="connsiteX45" fmla="*/ 1441939 w 6529754"/>
              <a:gd name="connsiteY45" fmla="*/ 222738 h 3164826"/>
              <a:gd name="connsiteX46" fmla="*/ 1547447 w 6529754"/>
              <a:gd name="connsiteY46" fmla="*/ 246184 h 3164826"/>
              <a:gd name="connsiteX47" fmla="*/ 1699847 w 6529754"/>
              <a:gd name="connsiteY47" fmla="*/ 363415 h 3164826"/>
              <a:gd name="connsiteX48" fmla="*/ 1723293 w 6529754"/>
              <a:gd name="connsiteY48" fmla="*/ 457200 h 3164826"/>
              <a:gd name="connsiteX49" fmla="*/ 1770185 w 6529754"/>
              <a:gd name="connsiteY49" fmla="*/ 726830 h 3164826"/>
              <a:gd name="connsiteX50" fmla="*/ 1863970 w 6529754"/>
              <a:gd name="connsiteY50" fmla="*/ 879230 h 3164826"/>
              <a:gd name="connsiteX51" fmla="*/ 1899139 w 6529754"/>
              <a:gd name="connsiteY51" fmla="*/ 937846 h 3164826"/>
              <a:gd name="connsiteX52" fmla="*/ 1922585 w 6529754"/>
              <a:gd name="connsiteY52" fmla="*/ 984738 h 3164826"/>
              <a:gd name="connsiteX53" fmla="*/ 1992924 w 6529754"/>
              <a:gd name="connsiteY53" fmla="*/ 1055077 h 3164826"/>
              <a:gd name="connsiteX54" fmla="*/ 2039816 w 6529754"/>
              <a:gd name="connsiteY54" fmla="*/ 1101969 h 3164826"/>
              <a:gd name="connsiteX55" fmla="*/ 2086708 w 6529754"/>
              <a:gd name="connsiteY55" fmla="*/ 1148861 h 3164826"/>
              <a:gd name="connsiteX56" fmla="*/ 2133600 w 6529754"/>
              <a:gd name="connsiteY56" fmla="*/ 1184030 h 3164826"/>
              <a:gd name="connsiteX57" fmla="*/ 2426677 w 6529754"/>
              <a:gd name="connsiteY57" fmla="*/ 1230923 h 3164826"/>
              <a:gd name="connsiteX58" fmla="*/ 3036277 w 6529754"/>
              <a:gd name="connsiteY58" fmla="*/ 1207477 h 3164826"/>
              <a:gd name="connsiteX59" fmla="*/ 3212124 w 6529754"/>
              <a:gd name="connsiteY59" fmla="*/ 1113692 h 3164826"/>
              <a:gd name="connsiteX60" fmla="*/ 3317631 w 6529754"/>
              <a:gd name="connsiteY60" fmla="*/ 1078523 h 3164826"/>
              <a:gd name="connsiteX61" fmla="*/ 3470031 w 6529754"/>
              <a:gd name="connsiteY61" fmla="*/ 1090246 h 3164826"/>
              <a:gd name="connsiteX62" fmla="*/ 3587262 w 6529754"/>
              <a:gd name="connsiteY62" fmla="*/ 1148861 h 3164826"/>
              <a:gd name="connsiteX63" fmla="*/ 3669324 w 6529754"/>
              <a:gd name="connsiteY63" fmla="*/ 1172307 h 3164826"/>
              <a:gd name="connsiteX64" fmla="*/ 3810000 w 6529754"/>
              <a:gd name="connsiteY64" fmla="*/ 1230923 h 3164826"/>
              <a:gd name="connsiteX65" fmla="*/ 3868616 w 6529754"/>
              <a:gd name="connsiteY65" fmla="*/ 1254369 h 3164826"/>
              <a:gd name="connsiteX66" fmla="*/ 3915508 w 6529754"/>
              <a:gd name="connsiteY66" fmla="*/ 1277815 h 3164826"/>
              <a:gd name="connsiteX67" fmla="*/ 3985847 w 6529754"/>
              <a:gd name="connsiteY67" fmla="*/ 1289538 h 3164826"/>
              <a:gd name="connsiteX68" fmla="*/ 4021016 w 6529754"/>
              <a:gd name="connsiteY68" fmla="*/ 1301261 h 3164826"/>
              <a:gd name="connsiteX69" fmla="*/ 4161693 w 6529754"/>
              <a:gd name="connsiteY69" fmla="*/ 1289538 h 3164826"/>
              <a:gd name="connsiteX70" fmla="*/ 4208585 w 6529754"/>
              <a:gd name="connsiteY70" fmla="*/ 1254369 h 3164826"/>
              <a:gd name="connsiteX71" fmla="*/ 4302370 w 6529754"/>
              <a:gd name="connsiteY71" fmla="*/ 1137138 h 3164826"/>
              <a:gd name="connsiteX72" fmla="*/ 4337539 w 6529754"/>
              <a:gd name="connsiteY72" fmla="*/ 1101969 h 3164826"/>
              <a:gd name="connsiteX73" fmla="*/ 4349262 w 6529754"/>
              <a:gd name="connsiteY73" fmla="*/ 1055077 h 3164826"/>
              <a:gd name="connsiteX74" fmla="*/ 4489939 w 6529754"/>
              <a:gd name="connsiteY74" fmla="*/ 902677 h 3164826"/>
              <a:gd name="connsiteX75" fmla="*/ 4560277 w 6529754"/>
              <a:gd name="connsiteY75" fmla="*/ 867507 h 3164826"/>
              <a:gd name="connsiteX76" fmla="*/ 4595447 w 6529754"/>
              <a:gd name="connsiteY76" fmla="*/ 832338 h 3164826"/>
              <a:gd name="connsiteX77" fmla="*/ 4759570 w 6529754"/>
              <a:gd name="connsiteY77" fmla="*/ 750277 h 3164826"/>
              <a:gd name="connsiteX78" fmla="*/ 4818185 w 6529754"/>
              <a:gd name="connsiteY78" fmla="*/ 715107 h 3164826"/>
              <a:gd name="connsiteX79" fmla="*/ 4888524 w 6529754"/>
              <a:gd name="connsiteY79" fmla="*/ 679938 h 3164826"/>
              <a:gd name="connsiteX80" fmla="*/ 4947139 w 6529754"/>
              <a:gd name="connsiteY80" fmla="*/ 644769 h 3164826"/>
              <a:gd name="connsiteX81" fmla="*/ 5076093 w 6529754"/>
              <a:gd name="connsiteY81" fmla="*/ 550984 h 3164826"/>
              <a:gd name="connsiteX82" fmla="*/ 5111262 w 6529754"/>
              <a:gd name="connsiteY82" fmla="*/ 539261 h 3164826"/>
              <a:gd name="connsiteX83" fmla="*/ 5205047 w 6529754"/>
              <a:gd name="connsiteY83" fmla="*/ 468923 h 3164826"/>
              <a:gd name="connsiteX84" fmla="*/ 5287108 w 6529754"/>
              <a:gd name="connsiteY84" fmla="*/ 410307 h 3164826"/>
              <a:gd name="connsiteX85" fmla="*/ 5345724 w 6529754"/>
              <a:gd name="connsiteY85" fmla="*/ 375138 h 3164826"/>
              <a:gd name="connsiteX86" fmla="*/ 5404339 w 6529754"/>
              <a:gd name="connsiteY86" fmla="*/ 363415 h 3164826"/>
              <a:gd name="connsiteX87" fmla="*/ 5603631 w 6529754"/>
              <a:gd name="connsiteY87" fmla="*/ 328246 h 3164826"/>
              <a:gd name="connsiteX88" fmla="*/ 6060831 w 6529754"/>
              <a:gd name="connsiteY88" fmla="*/ 304800 h 3164826"/>
              <a:gd name="connsiteX89" fmla="*/ 6178062 w 6529754"/>
              <a:gd name="connsiteY89" fmla="*/ 281354 h 3164826"/>
              <a:gd name="connsiteX90" fmla="*/ 6271847 w 6529754"/>
              <a:gd name="connsiteY90" fmla="*/ 269630 h 3164826"/>
              <a:gd name="connsiteX91" fmla="*/ 6529754 w 6529754"/>
              <a:gd name="connsiteY9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21272 w 6529754"/>
              <a:gd name="connsiteY4" fmla="*/ 2696206 h 3164826"/>
              <a:gd name="connsiteX5" fmla="*/ 2105708 w 6529754"/>
              <a:gd name="connsiteY5" fmla="*/ 2426778 h 3164826"/>
              <a:gd name="connsiteX6" fmla="*/ 2086708 w 6529754"/>
              <a:gd name="connsiteY6" fmla="*/ 2227384 h 3164826"/>
              <a:gd name="connsiteX7" fmla="*/ 2028093 w 6529754"/>
              <a:gd name="connsiteY7" fmla="*/ 2203938 h 3164826"/>
              <a:gd name="connsiteX8" fmla="*/ 1981200 w 6529754"/>
              <a:gd name="connsiteY8" fmla="*/ 2168769 h 3164826"/>
              <a:gd name="connsiteX9" fmla="*/ 1887416 w 6529754"/>
              <a:gd name="connsiteY9" fmla="*/ 2121877 h 3164826"/>
              <a:gd name="connsiteX10" fmla="*/ 1781908 w 6529754"/>
              <a:gd name="connsiteY10" fmla="*/ 2004646 h 3164826"/>
              <a:gd name="connsiteX11" fmla="*/ 1746739 w 6529754"/>
              <a:gd name="connsiteY11" fmla="*/ 1899138 h 3164826"/>
              <a:gd name="connsiteX12" fmla="*/ 1699847 w 6529754"/>
              <a:gd name="connsiteY12" fmla="*/ 1875692 h 3164826"/>
              <a:gd name="connsiteX13" fmla="*/ 1594339 w 6529754"/>
              <a:gd name="connsiteY13" fmla="*/ 1840523 h 3164826"/>
              <a:gd name="connsiteX14" fmla="*/ 1172308 w 6529754"/>
              <a:gd name="connsiteY14" fmla="*/ 1805354 h 3164826"/>
              <a:gd name="connsiteX15" fmla="*/ 1090247 w 6529754"/>
              <a:gd name="connsiteY15" fmla="*/ 1758461 h 3164826"/>
              <a:gd name="connsiteX16" fmla="*/ 1019908 w 6529754"/>
              <a:gd name="connsiteY16" fmla="*/ 1746738 h 3164826"/>
              <a:gd name="connsiteX17" fmla="*/ 914400 w 6529754"/>
              <a:gd name="connsiteY17" fmla="*/ 1711569 h 3164826"/>
              <a:gd name="connsiteX18" fmla="*/ 832339 w 6529754"/>
              <a:gd name="connsiteY18" fmla="*/ 1664677 h 3164826"/>
              <a:gd name="connsiteX19" fmla="*/ 691662 w 6529754"/>
              <a:gd name="connsiteY19" fmla="*/ 1641230 h 3164826"/>
              <a:gd name="connsiteX20" fmla="*/ 609600 w 6529754"/>
              <a:gd name="connsiteY20" fmla="*/ 1570892 h 3164826"/>
              <a:gd name="connsiteX21" fmla="*/ 445477 w 6529754"/>
              <a:gd name="connsiteY21" fmla="*/ 1465384 h 3164826"/>
              <a:gd name="connsiteX22" fmla="*/ 316524 w 6529754"/>
              <a:gd name="connsiteY22" fmla="*/ 1324707 h 3164826"/>
              <a:gd name="connsiteX23" fmla="*/ 211016 w 6529754"/>
              <a:gd name="connsiteY23" fmla="*/ 1254369 h 3164826"/>
              <a:gd name="connsiteX24" fmla="*/ 164124 w 6529754"/>
              <a:gd name="connsiteY24" fmla="*/ 1195754 h 3164826"/>
              <a:gd name="connsiteX25" fmla="*/ 117231 w 6529754"/>
              <a:gd name="connsiteY25" fmla="*/ 1160584 h 3164826"/>
              <a:gd name="connsiteX26" fmla="*/ 46893 w 6529754"/>
              <a:gd name="connsiteY26" fmla="*/ 1019907 h 3164826"/>
              <a:gd name="connsiteX27" fmla="*/ 35170 w 6529754"/>
              <a:gd name="connsiteY27" fmla="*/ 949569 h 3164826"/>
              <a:gd name="connsiteX28" fmla="*/ 11724 w 6529754"/>
              <a:gd name="connsiteY28" fmla="*/ 844061 h 3164826"/>
              <a:gd name="connsiteX29" fmla="*/ 0 w 6529754"/>
              <a:gd name="connsiteY29" fmla="*/ 762000 h 3164826"/>
              <a:gd name="connsiteX30" fmla="*/ 11724 w 6529754"/>
              <a:gd name="connsiteY30" fmla="*/ 480646 h 3164826"/>
              <a:gd name="connsiteX31" fmla="*/ 58616 w 6529754"/>
              <a:gd name="connsiteY31" fmla="*/ 386861 h 3164826"/>
              <a:gd name="connsiteX32" fmla="*/ 105508 w 6529754"/>
              <a:gd name="connsiteY32" fmla="*/ 304800 h 3164826"/>
              <a:gd name="connsiteX33" fmla="*/ 211016 w 6529754"/>
              <a:gd name="connsiteY33" fmla="*/ 211015 h 3164826"/>
              <a:gd name="connsiteX34" fmla="*/ 257908 w 6529754"/>
              <a:gd name="connsiteY34" fmla="*/ 175846 h 3164826"/>
              <a:gd name="connsiteX35" fmla="*/ 316524 w 6529754"/>
              <a:gd name="connsiteY35" fmla="*/ 152400 h 3164826"/>
              <a:gd name="connsiteX36" fmla="*/ 375139 w 6529754"/>
              <a:gd name="connsiteY36" fmla="*/ 93784 h 3164826"/>
              <a:gd name="connsiteX37" fmla="*/ 468924 w 6529754"/>
              <a:gd name="connsiteY37" fmla="*/ 58615 h 3164826"/>
              <a:gd name="connsiteX38" fmla="*/ 539262 w 6529754"/>
              <a:gd name="connsiteY38" fmla="*/ 35169 h 3164826"/>
              <a:gd name="connsiteX39" fmla="*/ 668216 w 6529754"/>
              <a:gd name="connsiteY39" fmla="*/ 23446 h 3164826"/>
              <a:gd name="connsiteX40" fmla="*/ 762000 w 6529754"/>
              <a:gd name="connsiteY40" fmla="*/ 11723 h 3164826"/>
              <a:gd name="connsiteX41" fmla="*/ 879231 w 6529754"/>
              <a:gd name="connsiteY41" fmla="*/ 0 h 3164826"/>
              <a:gd name="connsiteX42" fmla="*/ 1125416 w 6529754"/>
              <a:gd name="connsiteY42" fmla="*/ 35169 h 3164826"/>
              <a:gd name="connsiteX43" fmla="*/ 1219200 w 6529754"/>
              <a:gd name="connsiteY43" fmla="*/ 82061 h 3164826"/>
              <a:gd name="connsiteX44" fmla="*/ 1266093 w 6529754"/>
              <a:gd name="connsiteY44" fmla="*/ 93784 h 3164826"/>
              <a:gd name="connsiteX45" fmla="*/ 1441939 w 6529754"/>
              <a:gd name="connsiteY45" fmla="*/ 222738 h 3164826"/>
              <a:gd name="connsiteX46" fmla="*/ 1547447 w 6529754"/>
              <a:gd name="connsiteY46" fmla="*/ 246184 h 3164826"/>
              <a:gd name="connsiteX47" fmla="*/ 1699847 w 6529754"/>
              <a:gd name="connsiteY47" fmla="*/ 363415 h 3164826"/>
              <a:gd name="connsiteX48" fmla="*/ 1723293 w 6529754"/>
              <a:gd name="connsiteY48" fmla="*/ 457200 h 3164826"/>
              <a:gd name="connsiteX49" fmla="*/ 1770185 w 6529754"/>
              <a:gd name="connsiteY49" fmla="*/ 726830 h 3164826"/>
              <a:gd name="connsiteX50" fmla="*/ 1863970 w 6529754"/>
              <a:gd name="connsiteY50" fmla="*/ 879230 h 3164826"/>
              <a:gd name="connsiteX51" fmla="*/ 1899139 w 6529754"/>
              <a:gd name="connsiteY51" fmla="*/ 937846 h 3164826"/>
              <a:gd name="connsiteX52" fmla="*/ 1922585 w 6529754"/>
              <a:gd name="connsiteY52" fmla="*/ 984738 h 3164826"/>
              <a:gd name="connsiteX53" fmla="*/ 1992924 w 6529754"/>
              <a:gd name="connsiteY53" fmla="*/ 1055077 h 3164826"/>
              <a:gd name="connsiteX54" fmla="*/ 2039816 w 6529754"/>
              <a:gd name="connsiteY54" fmla="*/ 1101969 h 3164826"/>
              <a:gd name="connsiteX55" fmla="*/ 2086708 w 6529754"/>
              <a:gd name="connsiteY55" fmla="*/ 1148861 h 3164826"/>
              <a:gd name="connsiteX56" fmla="*/ 2133600 w 6529754"/>
              <a:gd name="connsiteY56" fmla="*/ 1184030 h 3164826"/>
              <a:gd name="connsiteX57" fmla="*/ 2426677 w 6529754"/>
              <a:gd name="connsiteY57" fmla="*/ 1230923 h 3164826"/>
              <a:gd name="connsiteX58" fmla="*/ 3036277 w 6529754"/>
              <a:gd name="connsiteY58" fmla="*/ 1207477 h 3164826"/>
              <a:gd name="connsiteX59" fmla="*/ 3212124 w 6529754"/>
              <a:gd name="connsiteY59" fmla="*/ 1113692 h 3164826"/>
              <a:gd name="connsiteX60" fmla="*/ 3317631 w 6529754"/>
              <a:gd name="connsiteY60" fmla="*/ 1078523 h 3164826"/>
              <a:gd name="connsiteX61" fmla="*/ 3470031 w 6529754"/>
              <a:gd name="connsiteY61" fmla="*/ 1090246 h 3164826"/>
              <a:gd name="connsiteX62" fmla="*/ 3587262 w 6529754"/>
              <a:gd name="connsiteY62" fmla="*/ 1148861 h 3164826"/>
              <a:gd name="connsiteX63" fmla="*/ 3669324 w 6529754"/>
              <a:gd name="connsiteY63" fmla="*/ 1172307 h 3164826"/>
              <a:gd name="connsiteX64" fmla="*/ 3810000 w 6529754"/>
              <a:gd name="connsiteY64" fmla="*/ 1230923 h 3164826"/>
              <a:gd name="connsiteX65" fmla="*/ 3868616 w 6529754"/>
              <a:gd name="connsiteY65" fmla="*/ 1254369 h 3164826"/>
              <a:gd name="connsiteX66" fmla="*/ 3915508 w 6529754"/>
              <a:gd name="connsiteY66" fmla="*/ 1277815 h 3164826"/>
              <a:gd name="connsiteX67" fmla="*/ 3985847 w 6529754"/>
              <a:gd name="connsiteY67" fmla="*/ 1289538 h 3164826"/>
              <a:gd name="connsiteX68" fmla="*/ 4021016 w 6529754"/>
              <a:gd name="connsiteY68" fmla="*/ 1301261 h 3164826"/>
              <a:gd name="connsiteX69" fmla="*/ 4161693 w 6529754"/>
              <a:gd name="connsiteY69" fmla="*/ 1289538 h 3164826"/>
              <a:gd name="connsiteX70" fmla="*/ 4208585 w 6529754"/>
              <a:gd name="connsiteY70" fmla="*/ 1254369 h 3164826"/>
              <a:gd name="connsiteX71" fmla="*/ 4302370 w 6529754"/>
              <a:gd name="connsiteY71" fmla="*/ 1137138 h 3164826"/>
              <a:gd name="connsiteX72" fmla="*/ 4337539 w 6529754"/>
              <a:gd name="connsiteY72" fmla="*/ 1101969 h 3164826"/>
              <a:gd name="connsiteX73" fmla="*/ 4349262 w 6529754"/>
              <a:gd name="connsiteY73" fmla="*/ 1055077 h 3164826"/>
              <a:gd name="connsiteX74" fmla="*/ 4489939 w 6529754"/>
              <a:gd name="connsiteY74" fmla="*/ 902677 h 3164826"/>
              <a:gd name="connsiteX75" fmla="*/ 4560277 w 6529754"/>
              <a:gd name="connsiteY75" fmla="*/ 867507 h 3164826"/>
              <a:gd name="connsiteX76" fmla="*/ 4595447 w 6529754"/>
              <a:gd name="connsiteY76" fmla="*/ 832338 h 3164826"/>
              <a:gd name="connsiteX77" fmla="*/ 4759570 w 6529754"/>
              <a:gd name="connsiteY77" fmla="*/ 750277 h 3164826"/>
              <a:gd name="connsiteX78" fmla="*/ 4818185 w 6529754"/>
              <a:gd name="connsiteY78" fmla="*/ 715107 h 3164826"/>
              <a:gd name="connsiteX79" fmla="*/ 4888524 w 6529754"/>
              <a:gd name="connsiteY79" fmla="*/ 679938 h 3164826"/>
              <a:gd name="connsiteX80" fmla="*/ 4947139 w 6529754"/>
              <a:gd name="connsiteY80" fmla="*/ 644769 h 3164826"/>
              <a:gd name="connsiteX81" fmla="*/ 5076093 w 6529754"/>
              <a:gd name="connsiteY81" fmla="*/ 550984 h 3164826"/>
              <a:gd name="connsiteX82" fmla="*/ 5111262 w 6529754"/>
              <a:gd name="connsiteY82" fmla="*/ 539261 h 3164826"/>
              <a:gd name="connsiteX83" fmla="*/ 5205047 w 6529754"/>
              <a:gd name="connsiteY83" fmla="*/ 468923 h 3164826"/>
              <a:gd name="connsiteX84" fmla="*/ 5287108 w 6529754"/>
              <a:gd name="connsiteY84" fmla="*/ 410307 h 3164826"/>
              <a:gd name="connsiteX85" fmla="*/ 5345724 w 6529754"/>
              <a:gd name="connsiteY85" fmla="*/ 375138 h 3164826"/>
              <a:gd name="connsiteX86" fmla="*/ 5404339 w 6529754"/>
              <a:gd name="connsiteY86" fmla="*/ 363415 h 3164826"/>
              <a:gd name="connsiteX87" fmla="*/ 5603631 w 6529754"/>
              <a:gd name="connsiteY87" fmla="*/ 328246 h 3164826"/>
              <a:gd name="connsiteX88" fmla="*/ 6060831 w 6529754"/>
              <a:gd name="connsiteY88" fmla="*/ 304800 h 3164826"/>
              <a:gd name="connsiteX89" fmla="*/ 6178062 w 6529754"/>
              <a:gd name="connsiteY89" fmla="*/ 281354 h 3164826"/>
              <a:gd name="connsiteX90" fmla="*/ 6271847 w 6529754"/>
              <a:gd name="connsiteY90" fmla="*/ 269630 h 3164826"/>
              <a:gd name="connsiteX91" fmla="*/ 6529754 w 6529754"/>
              <a:gd name="connsiteY9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05708 w 6529754"/>
              <a:gd name="connsiteY5" fmla="*/ 2426778 h 3164826"/>
              <a:gd name="connsiteX6" fmla="*/ 2086708 w 6529754"/>
              <a:gd name="connsiteY6" fmla="*/ 2227384 h 3164826"/>
              <a:gd name="connsiteX7" fmla="*/ 2028093 w 6529754"/>
              <a:gd name="connsiteY7" fmla="*/ 2203938 h 3164826"/>
              <a:gd name="connsiteX8" fmla="*/ 1981200 w 6529754"/>
              <a:gd name="connsiteY8" fmla="*/ 2168769 h 3164826"/>
              <a:gd name="connsiteX9" fmla="*/ 1887416 w 6529754"/>
              <a:gd name="connsiteY9" fmla="*/ 2121877 h 3164826"/>
              <a:gd name="connsiteX10" fmla="*/ 1781908 w 6529754"/>
              <a:gd name="connsiteY10" fmla="*/ 2004646 h 3164826"/>
              <a:gd name="connsiteX11" fmla="*/ 1746739 w 6529754"/>
              <a:gd name="connsiteY11" fmla="*/ 1899138 h 3164826"/>
              <a:gd name="connsiteX12" fmla="*/ 1699847 w 6529754"/>
              <a:gd name="connsiteY12" fmla="*/ 1875692 h 3164826"/>
              <a:gd name="connsiteX13" fmla="*/ 1594339 w 6529754"/>
              <a:gd name="connsiteY13" fmla="*/ 1840523 h 3164826"/>
              <a:gd name="connsiteX14" fmla="*/ 1172308 w 6529754"/>
              <a:gd name="connsiteY14" fmla="*/ 1805354 h 3164826"/>
              <a:gd name="connsiteX15" fmla="*/ 1090247 w 6529754"/>
              <a:gd name="connsiteY15" fmla="*/ 1758461 h 3164826"/>
              <a:gd name="connsiteX16" fmla="*/ 1019908 w 6529754"/>
              <a:gd name="connsiteY16" fmla="*/ 1746738 h 3164826"/>
              <a:gd name="connsiteX17" fmla="*/ 914400 w 6529754"/>
              <a:gd name="connsiteY17" fmla="*/ 1711569 h 3164826"/>
              <a:gd name="connsiteX18" fmla="*/ 832339 w 6529754"/>
              <a:gd name="connsiteY18" fmla="*/ 1664677 h 3164826"/>
              <a:gd name="connsiteX19" fmla="*/ 691662 w 6529754"/>
              <a:gd name="connsiteY19" fmla="*/ 1641230 h 3164826"/>
              <a:gd name="connsiteX20" fmla="*/ 609600 w 6529754"/>
              <a:gd name="connsiteY20" fmla="*/ 1570892 h 3164826"/>
              <a:gd name="connsiteX21" fmla="*/ 445477 w 6529754"/>
              <a:gd name="connsiteY21" fmla="*/ 1465384 h 3164826"/>
              <a:gd name="connsiteX22" fmla="*/ 316524 w 6529754"/>
              <a:gd name="connsiteY22" fmla="*/ 1324707 h 3164826"/>
              <a:gd name="connsiteX23" fmla="*/ 211016 w 6529754"/>
              <a:gd name="connsiteY23" fmla="*/ 1254369 h 3164826"/>
              <a:gd name="connsiteX24" fmla="*/ 164124 w 6529754"/>
              <a:gd name="connsiteY24" fmla="*/ 1195754 h 3164826"/>
              <a:gd name="connsiteX25" fmla="*/ 117231 w 6529754"/>
              <a:gd name="connsiteY25" fmla="*/ 1160584 h 3164826"/>
              <a:gd name="connsiteX26" fmla="*/ 46893 w 6529754"/>
              <a:gd name="connsiteY26" fmla="*/ 1019907 h 3164826"/>
              <a:gd name="connsiteX27" fmla="*/ 35170 w 6529754"/>
              <a:gd name="connsiteY27" fmla="*/ 949569 h 3164826"/>
              <a:gd name="connsiteX28" fmla="*/ 11724 w 6529754"/>
              <a:gd name="connsiteY28" fmla="*/ 844061 h 3164826"/>
              <a:gd name="connsiteX29" fmla="*/ 0 w 6529754"/>
              <a:gd name="connsiteY29" fmla="*/ 762000 h 3164826"/>
              <a:gd name="connsiteX30" fmla="*/ 11724 w 6529754"/>
              <a:gd name="connsiteY30" fmla="*/ 480646 h 3164826"/>
              <a:gd name="connsiteX31" fmla="*/ 58616 w 6529754"/>
              <a:gd name="connsiteY31" fmla="*/ 386861 h 3164826"/>
              <a:gd name="connsiteX32" fmla="*/ 105508 w 6529754"/>
              <a:gd name="connsiteY32" fmla="*/ 304800 h 3164826"/>
              <a:gd name="connsiteX33" fmla="*/ 211016 w 6529754"/>
              <a:gd name="connsiteY33" fmla="*/ 211015 h 3164826"/>
              <a:gd name="connsiteX34" fmla="*/ 257908 w 6529754"/>
              <a:gd name="connsiteY34" fmla="*/ 175846 h 3164826"/>
              <a:gd name="connsiteX35" fmla="*/ 316524 w 6529754"/>
              <a:gd name="connsiteY35" fmla="*/ 152400 h 3164826"/>
              <a:gd name="connsiteX36" fmla="*/ 375139 w 6529754"/>
              <a:gd name="connsiteY36" fmla="*/ 93784 h 3164826"/>
              <a:gd name="connsiteX37" fmla="*/ 468924 w 6529754"/>
              <a:gd name="connsiteY37" fmla="*/ 58615 h 3164826"/>
              <a:gd name="connsiteX38" fmla="*/ 539262 w 6529754"/>
              <a:gd name="connsiteY38" fmla="*/ 35169 h 3164826"/>
              <a:gd name="connsiteX39" fmla="*/ 668216 w 6529754"/>
              <a:gd name="connsiteY39" fmla="*/ 23446 h 3164826"/>
              <a:gd name="connsiteX40" fmla="*/ 762000 w 6529754"/>
              <a:gd name="connsiteY40" fmla="*/ 11723 h 3164826"/>
              <a:gd name="connsiteX41" fmla="*/ 879231 w 6529754"/>
              <a:gd name="connsiteY41" fmla="*/ 0 h 3164826"/>
              <a:gd name="connsiteX42" fmla="*/ 1125416 w 6529754"/>
              <a:gd name="connsiteY42" fmla="*/ 35169 h 3164826"/>
              <a:gd name="connsiteX43" fmla="*/ 1219200 w 6529754"/>
              <a:gd name="connsiteY43" fmla="*/ 82061 h 3164826"/>
              <a:gd name="connsiteX44" fmla="*/ 1266093 w 6529754"/>
              <a:gd name="connsiteY44" fmla="*/ 93784 h 3164826"/>
              <a:gd name="connsiteX45" fmla="*/ 1441939 w 6529754"/>
              <a:gd name="connsiteY45" fmla="*/ 222738 h 3164826"/>
              <a:gd name="connsiteX46" fmla="*/ 1547447 w 6529754"/>
              <a:gd name="connsiteY46" fmla="*/ 246184 h 3164826"/>
              <a:gd name="connsiteX47" fmla="*/ 1699847 w 6529754"/>
              <a:gd name="connsiteY47" fmla="*/ 363415 h 3164826"/>
              <a:gd name="connsiteX48" fmla="*/ 1723293 w 6529754"/>
              <a:gd name="connsiteY48" fmla="*/ 457200 h 3164826"/>
              <a:gd name="connsiteX49" fmla="*/ 1770185 w 6529754"/>
              <a:gd name="connsiteY49" fmla="*/ 726830 h 3164826"/>
              <a:gd name="connsiteX50" fmla="*/ 1863970 w 6529754"/>
              <a:gd name="connsiteY50" fmla="*/ 879230 h 3164826"/>
              <a:gd name="connsiteX51" fmla="*/ 1899139 w 6529754"/>
              <a:gd name="connsiteY51" fmla="*/ 937846 h 3164826"/>
              <a:gd name="connsiteX52" fmla="*/ 1922585 w 6529754"/>
              <a:gd name="connsiteY52" fmla="*/ 984738 h 3164826"/>
              <a:gd name="connsiteX53" fmla="*/ 1992924 w 6529754"/>
              <a:gd name="connsiteY53" fmla="*/ 1055077 h 3164826"/>
              <a:gd name="connsiteX54" fmla="*/ 2039816 w 6529754"/>
              <a:gd name="connsiteY54" fmla="*/ 1101969 h 3164826"/>
              <a:gd name="connsiteX55" fmla="*/ 2086708 w 6529754"/>
              <a:gd name="connsiteY55" fmla="*/ 1148861 h 3164826"/>
              <a:gd name="connsiteX56" fmla="*/ 2133600 w 6529754"/>
              <a:gd name="connsiteY56" fmla="*/ 1184030 h 3164826"/>
              <a:gd name="connsiteX57" fmla="*/ 2426677 w 6529754"/>
              <a:gd name="connsiteY57" fmla="*/ 1230923 h 3164826"/>
              <a:gd name="connsiteX58" fmla="*/ 3036277 w 6529754"/>
              <a:gd name="connsiteY58" fmla="*/ 1207477 h 3164826"/>
              <a:gd name="connsiteX59" fmla="*/ 3212124 w 6529754"/>
              <a:gd name="connsiteY59" fmla="*/ 1113692 h 3164826"/>
              <a:gd name="connsiteX60" fmla="*/ 3317631 w 6529754"/>
              <a:gd name="connsiteY60" fmla="*/ 1078523 h 3164826"/>
              <a:gd name="connsiteX61" fmla="*/ 3470031 w 6529754"/>
              <a:gd name="connsiteY61" fmla="*/ 1090246 h 3164826"/>
              <a:gd name="connsiteX62" fmla="*/ 3587262 w 6529754"/>
              <a:gd name="connsiteY62" fmla="*/ 1148861 h 3164826"/>
              <a:gd name="connsiteX63" fmla="*/ 3669324 w 6529754"/>
              <a:gd name="connsiteY63" fmla="*/ 1172307 h 3164826"/>
              <a:gd name="connsiteX64" fmla="*/ 3810000 w 6529754"/>
              <a:gd name="connsiteY64" fmla="*/ 1230923 h 3164826"/>
              <a:gd name="connsiteX65" fmla="*/ 3868616 w 6529754"/>
              <a:gd name="connsiteY65" fmla="*/ 1254369 h 3164826"/>
              <a:gd name="connsiteX66" fmla="*/ 3915508 w 6529754"/>
              <a:gd name="connsiteY66" fmla="*/ 1277815 h 3164826"/>
              <a:gd name="connsiteX67" fmla="*/ 3985847 w 6529754"/>
              <a:gd name="connsiteY67" fmla="*/ 1289538 h 3164826"/>
              <a:gd name="connsiteX68" fmla="*/ 4021016 w 6529754"/>
              <a:gd name="connsiteY68" fmla="*/ 1301261 h 3164826"/>
              <a:gd name="connsiteX69" fmla="*/ 4161693 w 6529754"/>
              <a:gd name="connsiteY69" fmla="*/ 1289538 h 3164826"/>
              <a:gd name="connsiteX70" fmla="*/ 4208585 w 6529754"/>
              <a:gd name="connsiteY70" fmla="*/ 1254369 h 3164826"/>
              <a:gd name="connsiteX71" fmla="*/ 4302370 w 6529754"/>
              <a:gd name="connsiteY71" fmla="*/ 1137138 h 3164826"/>
              <a:gd name="connsiteX72" fmla="*/ 4337539 w 6529754"/>
              <a:gd name="connsiteY72" fmla="*/ 1101969 h 3164826"/>
              <a:gd name="connsiteX73" fmla="*/ 4349262 w 6529754"/>
              <a:gd name="connsiteY73" fmla="*/ 1055077 h 3164826"/>
              <a:gd name="connsiteX74" fmla="*/ 4489939 w 6529754"/>
              <a:gd name="connsiteY74" fmla="*/ 902677 h 3164826"/>
              <a:gd name="connsiteX75" fmla="*/ 4560277 w 6529754"/>
              <a:gd name="connsiteY75" fmla="*/ 867507 h 3164826"/>
              <a:gd name="connsiteX76" fmla="*/ 4595447 w 6529754"/>
              <a:gd name="connsiteY76" fmla="*/ 832338 h 3164826"/>
              <a:gd name="connsiteX77" fmla="*/ 4759570 w 6529754"/>
              <a:gd name="connsiteY77" fmla="*/ 750277 h 3164826"/>
              <a:gd name="connsiteX78" fmla="*/ 4818185 w 6529754"/>
              <a:gd name="connsiteY78" fmla="*/ 715107 h 3164826"/>
              <a:gd name="connsiteX79" fmla="*/ 4888524 w 6529754"/>
              <a:gd name="connsiteY79" fmla="*/ 679938 h 3164826"/>
              <a:gd name="connsiteX80" fmla="*/ 4947139 w 6529754"/>
              <a:gd name="connsiteY80" fmla="*/ 644769 h 3164826"/>
              <a:gd name="connsiteX81" fmla="*/ 5076093 w 6529754"/>
              <a:gd name="connsiteY81" fmla="*/ 550984 h 3164826"/>
              <a:gd name="connsiteX82" fmla="*/ 5111262 w 6529754"/>
              <a:gd name="connsiteY82" fmla="*/ 539261 h 3164826"/>
              <a:gd name="connsiteX83" fmla="*/ 5205047 w 6529754"/>
              <a:gd name="connsiteY83" fmla="*/ 468923 h 3164826"/>
              <a:gd name="connsiteX84" fmla="*/ 5287108 w 6529754"/>
              <a:gd name="connsiteY84" fmla="*/ 410307 h 3164826"/>
              <a:gd name="connsiteX85" fmla="*/ 5345724 w 6529754"/>
              <a:gd name="connsiteY85" fmla="*/ 375138 h 3164826"/>
              <a:gd name="connsiteX86" fmla="*/ 5404339 w 6529754"/>
              <a:gd name="connsiteY86" fmla="*/ 363415 h 3164826"/>
              <a:gd name="connsiteX87" fmla="*/ 5603631 w 6529754"/>
              <a:gd name="connsiteY87" fmla="*/ 328246 h 3164826"/>
              <a:gd name="connsiteX88" fmla="*/ 6060831 w 6529754"/>
              <a:gd name="connsiteY88" fmla="*/ 304800 h 3164826"/>
              <a:gd name="connsiteX89" fmla="*/ 6178062 w 6529754"/>
              <a:gd name="connsiteY89" fmla="*/ 281354 h 3164826"/>
              <a:gd name="connsiteX90" fmla="*/ 6271847 w 6529754"/>
              <a:gd name="connsiteY90" fmla="*/ 269630 h 3164826"/>
              <a:gd name="connsiteX91" fmla="*/ 6529754 w 6529754"/>
              <a:gd name="connsiteY9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2086708 w 6529754"/>
              <a:gd name="connsiteY6" fmla="*/ 2227384 h 3164826"/>
              <a:gd name="connsiteX7" fmla="*/ 2028093 w 6529754"/>
              <a:gd name="connsiteY7" fmla="*/ 2203938 h 3164826"/>
              <a:gd name="connsiteX8" fmla="*/ 1981200 w 6529754"/>
              <a:gd name="connsiteY8" fmla="*/ 2168769 h 3164826"/>
              <a:gd name="connsiteX9" fmla="*/ 1887416 w 6529754"/>
              <a:gd name="connsiteY9" fmla="*/ 2121877 h 3164826"/>
              <a:gd name="connsiteX10" fmla="*/ 1781908 w 6529754"/>
              <a:gd name="connsiteY10" fmla="*/ 2004646 h 3164826"/>
              <a:gd name="connsiteX11" fmla="*/ 1746739 w 6529754"/>
              <a:gd name="connsiteY11" fmla="*/ 1899138 h 3164826"/>
              <a:gd name="connsiteX12" fmla="*/ 1699847 w 6529754"/>
              <a:gd name="connsiteY12" fmla="*/ 1875692 h 3164826"/>
              <a:gd name="connsiteX13" fmla="*/ 1594339 w 6529754"/>
              <a:gd name="connsiteY13" fmla="*/ 1840523 h 3164826"/>
              <a:gd name="connsiteX14" fmla="*/ 1172308 w 6529754"/>
              <a:gd name="connsiteY14" fmla="*/ 1805354 h 3164826"/>
              <a:gd name="connsiteX15" fmla="*/ 1090247 w 6529754"/>
              <a:gd name="connsiteY15" fmla="*/ 1758461 h 3164826"/>
              <a:gd name="connsiteX16" fmla="*/ 1019908 w 6529754"/>
              <a:gd name="connsiteY16" fmla="*/ 1746738 h 3164826"/>
              <a:gd name="connsiteX17" fmla="*/ 914400 w 6529754"/>
              <a:gd name="connsiteY17" fmla="*/ 1711569 h 3164826"/>
              <a:gd name="connsiteX18" fmla="*/ 832339 w 6529754"/>
              <a:gd name="connsiteY18" fmla="*/ 1664677 h 3164826"/>
              <a:gd name="connsiteX19" fmla="*/ 691662 w 6529754"/>
              <a:gd name="connsiteY19" fmla="*/ 1641230 h 3164826"/>
              <a:gd name="connsiteX20" fmla="*/ 609600 w 6529754"/>
              <a:gd name="connsiteY20" fmla="*/ 1570892 h 3164826"/>
              <a:gd name="connsiteX21" fmla="*/ 445477 w 6529754"/>
              <a:gd name="connsiteY21" fmla="*/ 1465384 h 3164826"/>
              <a:gd name="connsiteX22" fmla="*/ 316524 w 6529754"/>
              <a:gd name="connsiteY22" fmla="*/ 1324707 h 3164826"/>
              <a:gd name="connsiteX23" fmla="*/ 211016 w 6529754"/>
              <a:gd name="connsiteY23" fmla="*/ 1254369 h 3164826"/>
              <a:gd name="connsiteX24" fmla="*/ 164124 w 6529754"/>
              <a:gd name="connsiteY24" fmla="*/ 1195754 h 3164826"/>
              <a:gd name="connsiteX25" fmla="*/ 117231 w 6529754"/>
              <a:gd name="connsiteY25" fmla="*/ 1160584 h 3164826"/>
              <a:gd name="connsiteX26" fmla="*/ 46893 w 6529754"/>
              <a:gd name="connsiteY26" fmla="*/ 1019907 h 3164826"/>
              <a:gd name="connsiteX27" fmla="*/ 35170 w 6529754"/>
              <a:gd name="connsiteY27" fmla="*/ 949569 h 3164826"/>
              <a:gd name="connsiteX28" fmla="*/ 11724 w 6529754"/>
              <a:gd name="connsiteY28" fmla="*/ 844061 h 3164826"/>
              <a:gd name="connsiteX29" fmla="*/ 0 w 6529754"/>
              <a:gd name="connsiteY29" fmla="*/ 762000 h 3164826"/>
              <a:gd name="connsiteX30" fmla="*/ 11724 w 6529754"/>
              <a:gd name="connsiteY30" fmla="*/ 480646 h 3164826"/>
              <a:gd name="connsiteX31" fmla="*/ 58616 w 6529754"/>
              <a:gd name="connsiteY31" fmla="*/ 386861 h 3164826"/>
              <a:gd name="connsiteX32" fmla="*/ 105508 w 6529754"/>
              <a:gd name="connsiteY32" fmla="*/ 304800 h 3164826"/>
              <a:gd name="connsiteX33" fmla="*/ 211016 w 6529754"/>
              <a:gd name="connsiteY33" fmla="*/ 211015 h 3164826"/>
              <a:gd name="connsiteX34" fmla="*/ 257908 w 6529754"/>
              <a:gd name="connsiteY34" fmla="*/ 175846 h 3164826"/>
              <a:gd name="connsiteX35" fmla="*/ 316524 w 6529754"/>
              <a:gd name="connsiteY35" fmla="*/ 152400 h 3164826"/>
              <a:gd name="connsiteX36" fmla="*/ 375139 w 6529754"/>
              <a:gd name="connsiteY36" fmla="*/ 93784 h 3164826"/>
              <a:gd name="connsiteX37" fmla="*/ 468924 w 6529754"/>
              <a:gd name="connsiteY37" fmla="*/ 58615 h 3164826"/>
              <a:gd name="connsiteX38" fmla="*/ 539262 w 6529754"/>
              <a:gd name="connsiteY38" fmla="*/ 35169 h 3164826"/>
              <a:gd name="connsiteX39" fmla="*/ 668216 w 6529754"/>
              <a:gd name="connsiteY39" fmla="*/ 23446 h 3164826"/>
              <a:gd name="connsiteX40" fmla="*/ 762000 w 6529754"/>
              <a:gd name="connsiteY40" fmla="*/ 11723 h 3164826"/>
              <a:gd name="connsiteX41" fmla="*/ 879231 w 6529754"/>
              <a:gd name="connsiteY41" fmla="*/ 0 h 3164826"/>
              <a:gd name="connsiteX42" fmla="*/ 1125416 w 6529754"/>
              <a:gd name="connsiteY42" fmla="*/ 35169 h 3164826"/>
              <a:gd name="connsiteX43" fmla="*/ 1219200 w 6529754"/>
              <a:gd name="connsiteY43" fmla="*/ 82061 h 3164826"/>
              <a:gd name="connsiteX44" fmla="*/ 1266093 w 6529754"/>
              <a:gd name="connsiteY44" fmla="*/ 93784 h 3164826"/>
              <a:gd name="connsiteX45" fmla="*/ 1441939 w 6529754"/>
              <a:gd name="connsiteY45" fmla="*/ 222738 h 3164826"/>
              <a:gd name="connsiteX46" fmla="*/ 1547447 w 6529754"/>
              <a:gd name="connsiteY46" fmla="*/ 246184 h 3164826"/>
              <a:gd name="connsiteX47" fmla="*/ 1699847 w 6529754"/>
              <a:gd name="connsiteY47" fmla="*/ 363415 h 3164826"/>
              <a:gd name="connsiteX48" fmla="*/ 1723293 w 6529754"/>
              <a:gd name="connsiteY48" fmla="*/ 457200 h 3164826"/>
              <a:gd name="connsiteX49" fmla="*/ 1770185 w 6529754"/>
              <a:gd name="connsiteY49" fmla="*/ 726830 h 3164826"/>
              <a:gd name="connsiteX50" fmla="*/ 1863970 w 6529754"/>
              <a:gd name="connsiteY50" fmla="*/ 879230 h 3164826"/>
              <a:gd name="connsiteX51" fmla="*/ 1899139 w 6529754"/>
              <a:gd name="connsiteY51" fmla="*/ 937846 h 3164826"/>
              <a:gd name="connsiteX52" fmla="*/ 1922585 w 6529754"/>
              <a:gd name="connsiteY52" fmla="*/ 984738 h 3164826"/>
              <a:gd name="connsiteX53" fmla="*/ 1992924 w 6529754"/>
              <a:gd name="connsiteY53" fmla="*/ 1055077 h 3164826"/>
              <a:gd name="connsiteX54" fmla="*/ 2039816 w 6529754"/>
              <a:gd name="connsiteY54" fmla="*/ 1101969 h 3164826"/>
              <a:gd name="connsiteX55" fmla="*/ 2086708 w 6529754"/>
              <a:gd name="connsiteY55" fmla="*/ 1148861 h 3164826"/>
              <a:gd name="connsiteX56" fmla="*/ 2133600 w 6529754"/>
              <a:gd name="connsiteY56" fmla="*/ 1184030 h 3164826"/>
              <a:gd name="connsiteX57" fmla="*/ 2426677 w 6529754"/>
              <a:gd name="connsiteY57" fmla="*/ 1230923 h 3164826"/>
              <a:gd name="connsiteX58" fmla="*/ 3036277 w 6529754"/>
              <a:gd name="connsiteY58" fmla="*/ 1207477 h 3164826"/>
              <a:gd name="connsiteX59" fmla="*/ 3212124 w 6529754"/>
              <a:gd name="connsiteY59" fmla="*/ 1113692 h 3164826"/>
              <a:gd name="connsiteX60" fmla="*/ 3317631 w 6529754"/>
              <a:gd name="connsiteY60" fmla="*/ 1078523 h 3164826"/>
              <a:gd name="connsiteX61" fmla="*/ 3470031 w 6529754"/>
              <a:gd name="connsiteY61" fmla="*/ 1090246 h 3164826"/>
              <a:gd name="connsiteX62" fmla="*/ 3587262 w 6529754"/>
              <a:gd name="connsiteY62" fmla="*/ 1148861 h 3164826"/>
              <a:gd name="connsiteX63" fmla="*/ 3669324 w 6529754"/>
              <a:gd name="connsiteY63" fmla="*/ 1172307 h 3164826"/>
              <a:gd name="connsiteX64" fmla="*/ 3810000 w 6529754"/>
              <a:gd name="connsiteY64" fmla="*/ 1230923 h 3164826"/>
              <a:gd name="connsiteX65" fmla="*/ 3868616 w 6529754"/>
              <a:gd name="connsiteY65" fmla="*/ 1254369 h 3164826"/>
              <a:gd name="connsiteX66" fmla="*/ 3915508 w 6529754"/>
              <a:gd name="connsiteY66" fmla="*/ 1277815 h 3164826"/>
              <a:gd name="connsiteX67" fmla="*/ 3985847 w 6529754"/>
              <a:gd name="connsiteY67" fmla="*/ 1289538 h 3164826"/>
              <a:gd name="connsiteX68" fmla="*/ 4021016 w 6529754"/>
              <a:gd name="connsiteY68" fmla="*/ 1301261 h 3164826"/>
              <a:gd name="connsiteX69" fmla="*/ 4161693 w 6529754"/>
              <a:gd name="connsiteY69" fmla="*/ 1289538 h 3164826"/>
              <a:gd name="connsiteX70" fmla="*/ 4208585 w 6529754"/>
              <a:gd name="connsiteY70" fmla="*/ 1254369 h 3164826"/>
              <a:gd name="connsiteX71" fmla="*/ 4302370 w 6529754"/>
              <a:gd name="connsiteY71" fmla="*/ 1137138 h 3164826"/>
              <a:gd name="connsiteX72" fmla="*/ 4337539 w 6529754"/>
              <a:gd name="connsiteY72" fmla="*/ 1101969 h 3164826"/>
              <a:gd name="connsiteX73" fmla="*/ 4349262 w 6529754"/>
              <a:gd name="connsiteY73" fmla="*/ 1055077 h 3164826"/>
              <a:gd name="connsiteX74" fmla="*/ 4489939 w 6529754"/>
              <a:gd name="connsiteY74" fmla="*/ 902677 h 3164826"/>
              <a:gd name="connsiteX75" fmla="*/ 4560277 w 6529754"/>
              <a:gd name="connsiteY75" fmla="*/ 867507 h 3164826"/>
              <a:gd name="connsiteX76" fmla="*/ 4595447 w 6529754"/>
              <a:gd name="connsiteY76" fmla="*/ 832338 h 3164826"/>
              <a:gd name="connsiteX77" fmla="*/ 4759570 w 6529754"/>
              <a:gd name="connsiteY77" fmla="*/ 750277 h 3164826"/>
              <a:gd name="connsiteX78" fmla="*/ 4818185 w 6529754"/>
              <a:gd name="connsiteY78" fmla="*/ 715107 h 3164826"/>
              <a:gd name="connsiteX79" fmla="*/ 4888524 w 6529754"/>
              <a:gd name="connsiteY79" fmla="*/ 679938 h 3164826"/>
              <a:gd name="connsiteX80" fmla="*/ 4947139 w 6529754"/>
              <a:gd name="connsiteY80" fmla="*/ 644769 h 3164826"/>
              <a:gd name="connsiteX81" fmla="*/ 5076093 w 6529754"/>
              <a:gd name="connsiteY81" fmla="*/ 550984 h 3164826"/>
              <a:gd name="connsiteX82" fmla="*/ 5111262 w 6529754"/>
              <a:gd name="connsiteY82" fmla="*/ 539261 h 3164826"/>
              <a:gd name="connsiteX83" fmla="*/ 5205047 w 6529754"/>
              <a:gd name="connsiteY83" fmla="*/ 468923 h 3164826"/>
              <a:gd name="connsiteX84" fmla="*/ 5287108 w 6529754"/>
              <a:gd name="connsiteY84" fmla="*/ 410307 h 3164826"/>
              <a:gd name="connsiteX85" fmla="*/ 5345724 w 6529754"/>
              <a:gd name="connsiteY85" fmla="*/ 375138 h 3164826"/>
              <a:gd name="connsiteX86" fmla="*/ 5404339 w 6529754"/>
              <a:gd name="connsiteY86" fmla="*/ 363415 h 3164826"/>
              <a:gd name="connsiteX87" fmla="*/ 5603631 w 6529754"/>
              <a:gd name="connsiteY87" fmla="*/ 328246 h 3164826"/>
              <a:gd name="connsiteX88" fmla="*/ 6060831 w 6529754"/>
              <a:gd name="connsiteY88" fmla="*/ 304800 h 3164826"/>
              <a:gd name="connsiteX89" fmla="*/ 6178062 w 6529754"/>
              <a:gd name="connsiteY89" fmla="*/ 281354 h 3164826"/>
              <a:gd name="connsiteX90" fmla="*/ 6271847 w 6529754"/>
              <a:gd name="connsiteY90" fmla="*/ 269630 h 3164826"/>
              <a:gd name="connsiteX91" fmla="*/ 6529754 w 6529754"/>
              <a:gd name="connsiteY9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2028093 w 6529754"/>
              <a:gd name="connsiteY6" fmla="*/ 2203938 h 3164826"/>
              <a:gd name="connsiteX7" fmla="*/ 1981200 w 6529754"/>
              <a:gd name="connsiteY7" fmla="*/ 2168769 h 3164826"/>
              <a:gd name="connsiteX8" fmla="*/ 1887416 w 6529754"/>
              <a:gd name="connsiteY8" fmla="*/ 2121877 h 3164826"/>
              <a:gd name="connsiteX9" fmla="*/ 1781908 w 6529754"/>
              <a:gd name="connsiteY9" fmla="*/ 2004646 h 3164826"/>
              <a:gd name="connsiteX10" fmla="*/ 1746739 w 6529754"/>
              <a:gd name="connsiteY10" fmla="*/ 1899138 h 3164826"/>
              <a:gd name="connsiteX11" fmla="*/ 1699847 w 6529754"/>
              <a:gd name="connsiteY11" fmla="*/ 1875692 h 3164826"/>
              <a:gd name="connsiteX12" fmla="*/ 1594339 w 6529754"/>
              <a:gd name="connsiteY12" fmla="*/ 1840523 h 3164826"/>
              <a:gd name="connsiteX13" fmla="*/ 1172308 w 6529754"/>
              <a:gd name="connsiteY13" fmla="*/ 1805354 h 3164826"/>
              <a:gd name="connsiteX14" fmla="*/ 1090247 w 6529754"/>
              <a:gd name="connsiteY14" fmla="*/ 1758461 h 3164826"/>
              <a:gd name="connsiteX15" fmla="*/ 1019908 w 6529754"/>
              <a:gd name="connsiteY15" fmla="*/ 1746738 h 3164826"/>
              <a:gd name="connsiteX16" fmla="*/ 914400 w 6529754"/>
              <a:gd name="connsiteY16" fmla="*/ 1711569 h 3164826"/>
              <a:gd name="connsiteX17" fmla="*/ 832339 w 6529754"/>
              <a:gd name="connsiteY17" fmla="*/ 1664677 h 3164826"/>
              <a:gd name="connsiteX18" fmla="*/ 691662 w 6529754"/>
              <a:gd name="connsiteY18" fmla="*/ 1641230 h 3164826"/>
              <a:gd name="connsiteX19" fmla="*/ 609600 w 6529754"/>
              <a:gd name="connsiteY19" fmla="*/ 1570892 h 3164826"/>
              <a:gd name="connsiteX20" fmla="*/ 445477 w 6529754"/>
              <a:gd name="connsiteY20" fmla="*/ 1465384 h 3164826"/>
              <a:gd name="connsiteX21" fmla="*/ 316524 w 6529754"/>
              <a:gd name="connsiteY21" fmla="*/ 1324707 h 3164826"/>
              <a:gd name="connsiteX22" fmla="*/ 211016 w 6529754"/>
              <a:gd name="connsiteY22" fmla="*/ 1254369 h 3164826"/>
              <a:gd name="connsiteX23" fmla="*/ 164124 w 6529754"/>
              <a:gd name="connsiteY23" fmla="*/ 1195754 h 3164826"/>
              <a:gd name="connsiteX24" fmla="*/ 117231 w 6529754"/>
              <a:gd name="connsiteY24" fmla="*/ 1160584 h 3164826"/>
              <a:gd name="connsiteX25" fmla="*/ 46893 w 6529754"/>
              <a:gd name="connsiteY25" fmla="*/ 1019907 h 3164826"/>
              <a:gd name="connsiteX26" fmla="*/ 35170 w 6529754"/>
              <a:gd name="connsiteY26" fmla="*/ 949569 h 3164826"/>
              <a:gd name="connsiteX27" fmla="*/ 11724 w 6529754"/>
              <a:gd name="connsiteY27" fmla="*/ 844061 h 3164826"/>
              <a:gd name="connsiteX28" fmla="*/ 0 w 6529754"/>
              <a:gd name="connsiteY28" fmla="*/ 762000 h 3164826"/>
              <a:gd name="connsiteX29" fmla="*/ 11724 w 6529754"/>
              <a:gd name="connsiteY29" fmla="*/ 480646 h 3164826"/>
              <a:gd name="connsiteX30" fmla="*/ 58616 w 6529754"/>
              <a:gd name="connsiteY30" fmla="*/ 386861 h 3164826"/>
              <a:gd name="connsiteX31" fmla="*/ 105508 w 6529754"/>
              <a:gd name="connsiteY31" fmla="*/ 304800 h 3164826"/>
              <a:gd name="connsiteX32" fmla="*/ 211016 w 6529754"/>
              <a:gd name="connsiteY32" fmla="*/ 211015 h 3164826"/>
              <a:gd name="connsiteX33" fmla="*/ 257908 w 6529754"/>
              <a:gd name="connsiteY33" fmla="*/ 175846 h 3164826"/>
              <a:gd name="connsiteX34" fmla="*/ 316524 w 6529754"/>
              <a:gd name="connsiteY34" fmla="*/ 152400 h 3164826"/>
              <a:gd name="connsiteX35" fmla="*/ 375139 w 6529754"/>
              <a:gd name="connsiteY35" fmla="*/ 93784 h 3164826"/>
              <a:gd name="connsiteX36" fmla="*/ 468924 w 6529754"/>
              <a:gd name="connsiteY36" fmla="*/ 58615 h 3164826"/>
              <a:gd name="connsiteX37" fmla="*/ 539262 w 6529754"/>
              <a:gd name="connsiteY37" fmla="*/ 35169 h 3164826"/>
              <a:gd name="connsiteX38" fmla="*/ 668216 w 6529754"/>
              <a:gd name="connsiteY38" fmla="*/ 23446 h 3164826"/>
              <a:gd name="connsiteX39" fmla="*/ 762000 w 6529754"/>
              <a:gd name="connsiteY39" fmla="*/ 11723 h 3164826"/>
              <a:gd name="connsiteX40" fmla="*/ 879231 w 6529754"/>
              <a:gd name="connsiteY40" fmla="*/ 0 h 3164826"/>
              <a:gd name="connsiteX41" fmla="*/ 1125416 w 6529754"/>
              <a:gd name="connsiteY41" fmla="*/ 35169 h 3164826"/>
              <a:gd name="connsiteX42" fmla="*/ 1219200 w 6529754"/>
              <a:gd name="connsiteY42" fmla="*/ 82061 h 3164826"/>
              <a:gd name="connsiteX43" fmla="*/ 1266093 w 6529754"/>
              <a:gd name="connsiteY43" fmla="*/ 93784 h 3164826"/>
              <a:gd name="connsiteX44" fmla="*/ 1441939 w 6529754"/>
              <a:gd name="connsiteY44" fmla="*/ 222738 h 3164826"/>
              <a:gd name="connsiteX45" fmla="*/ 1547447 w 6529754"/>
              <a:gd name="connsiteY45" fmla="*/ 246184 h 3164826"/>
              <a:gd name="connsiteX46" fmla="*/ 1699847 w 6529754"/>
              <a:gd name="connsiteY46" fmla="*/ 363415 h 3164826"/>
              <a:gd name="connsiteX47" fmla="*/ 1723293 w 6529754"/>
              <a:gd name="connsiteY47" fmla="*/ 457200 h 3164826"/>
              <a:gd name="connsiteX48" fmla="*/ 1770185 w 6529754"/>
              <a:gd name="connsiteY48" fmla="*/ 726830 h 3164826"/>
              <a:gd name="connsiteX49" fmla="*/ 1863970 w 6529754"/>
              <a:gd name="connsiteY49" fmla="*/ 879230 h 3164826"/>
              <a:gd name="connsiteX50" fmla="*/ 1899139 w 6529754"/>
              <a:gd name="connsiteY50" fmla="*/ 937846 h 3164826"/>
              <a:gd name="connsiteX51" fmla="*/ 1922585 w 6529754"/>
              <a:gd name="connsiteY51" fmla="*/ 984738 h 3164826"/>
              <a:gd name="connsiteX52" fmla="*/ 1992924 w 6529754"/>
              <a:gd name="connsiteY52" fmla="*/ 1055077 h 3164826"/>
              <a:gd name="connsiteX53" fmla="*/ 2039816 w 6529754"/>
              <a:gd name="connsiteY53" fmla="*/ 1101969 h 3164826"/>
              <a:gd name="connsiteX54" fmla="*/ 2086708 w 6529754"/>
              <a:gd name="connsiteY54" fmla="*/ 1148861 h 3164826"/>
              <a:gd name="connsiteX55" fmla="*/ 2133600 w 6529754"/>
              <a:gd name="connsiteY55" fmla="*/ 1184030 h 3164826"/>
              <a:gd name="connsiteX56" fmla="*/ 2426677 w 6529754"/>
              <a:gd name="connsiteY56" fmla="*/ 1230923 h 3164826"/>
              <a:gd name="connsiteX57" fmla="*/ 3036277 w 6529754"/>
              <a:gd name="connsiteY57" fmla="*/ 1207477 h 3164826"/>
              <a:gd name="connsiteX58" fmla="*/ 3212124 w 6529754"/>
              <a:gd name="connsiteY58" fmla="*/ 1113692 h 3164826"/>
              <a:gd name="connsiteX59" fmla="*/ 3317631 w 6529754"/>
              <a:gd name="connsiteY59" fmla="*/ 1078523 h 3164826"/>
              <a:gd name="connsiteX60" fmla="*/ 3470031 w 6529754"/>
              <a:gd name="connsiteY60" fmla="*/ 1090246 h 3164826"/>
              <a:gd name="connsiteX61" fmla="*/ 3587262 w 6529754"/>
              <a:gd name="connsiteY61" fmla="*/ 1148861 h 3164826"/>
              <a:gd name="connsiteX62" fmla="*/ 3669324 w 6529754"/>
              <a:gd name="connsiteY62" fmla="*/ 1172307 h 3164826"/>
              <a:gd name="connsiteX63" fmla="*/ 3810000 w 6529754"/>
              <a:gd name="connsiteY63" fmla="*/ 1230923 h 3164826"/>
              <a:gd name="connsiteX64" fmla="*/ 3868616 w 6529754"/>
              <a:gd name="connsiteY64" fmla="*/ 1254369 h 3164826"/>
              <a:gd name="connsiteX65" fmla="*/ 3915508 w 6529754"/>
              <a:gd name="connsiteY65" fmla="*/ 1277815 h 3164826"/>
              <a:gd name="connsiteX66" fmla="*/ 3985847 w 6529754"/>
              <a:gd name="connsiteY66" fmla="*/ 1289538 h 3164826"/>
              <a:gd name="connsiteX67" fmla="*/ 4021016 w 6529754"/>
              <a:gd name="connsiteY67" fmla="*/ 1301261 h 3164826"/>
              <a:gd name="connsiteX68" fmla="*/ 4161693 w 6529754"/>
              <a:gd name="connsiteY68" fmla="*/ 1289538 h 3164826"/>
              <a:gd name="connsiteX69" fmla="*/ 4208585 w 6529754"/>
              <a:gd name="connsiteY69" fmla="*/ 1254369 h 3164826"/>
              <a:gd name="connsiteX70" fmla="*/ 4302370 w 6529754"/>
              <a:gd name="connsiteY70" fmla="*/ 1137138 h 3164826"/>
              <a:gd name="connsiteX71" fmla="*/ 4337539 w 6529754"/>
              <a:gd name="connsiteY71" fmla="*/ 1101969 h 3164826"/>
              <a:gd name="connsiteX72" fmla="*/ 4349262 w 6529754"/>
              <a:gd name="connsiteY72" fmla="*/ 1055077 h 3164826"/>
              <a:gd name="connsiteX73" fmla="*/ 4489939 w 6529754"/>
              <a:gd name="connsiteY73" fmla="*/ 902677 h 3164826"/>
              <a:gd name="connsiteX74" fmla="*/ 4560277 w 6529754"/>
              <a:gd name="connsiteY74" fmla="*/ 867507 h 3164826"/>
              <a:gd name="connsiteX75" fmla="*/ 4595447 w 6529754"/>
              <a:gd name="connsiteY75" fmla="*/ 832338 h 3164826"/>
              <a:gd name="connsiteX76" fmla="*/ 4759570 w 6529754"/>
              <a:gd name="connsiteY76" fmla="*/ 750277 h 3164826"/>
              <a:gd name="connsiteX77" fmla="*/ 4818185 w 6529754"/>
              <a:gd name="connsiteY77" fmla="*/ 715107 h 3164826"/>
              <a:gd name="connsiteX78" fmla="*/ 4888524 w 6529754"/>
              <a:gd name="connsiteY78" fmla="*/ 679938 h 3164826"/>
              <a:gd name="connsiteX79" fmla="*/ 4947139 w 6529754"/>
              <a:gd name="connsiteY79" fmla="*/ 644769 h 3164826"/>
              <a:gd name="connsiteX80" fmla="*/ 5076093 w 6529754"/>
              <a:gd name="connsiteY80" fmla="*/ 550984 h 3164826"/>
              <a:gd name="connsiteX81" fmla="*/ 5111262 w 6529754"/>
              <a:gd name="connsiteY81" fmla="*/ 539261 h 3164826"/>
              <a:gd name="connsiteX82" fmla="*/ 5205047 w 6529754"/>
              <a:gd name="connsiteY82" fmla="*/ 468923 h 3164826"/>
              <a:gd name="connsiteX83" fmla="*/ 5287108 w 6529754"/>
              <a:gd name="connsiteY83" fmla="*/ 410307 h 3164826"/>
              <a:gd name="connsiteX84" fmla="*/ 5345724 w 6529754"/>
              <a:gd name="connsiteY84" fmla="*/ 375138 h 3164826"/>
              <a:gd name="connsiteX85" fmla="*/ 5404339 w 6529754"/>
              <a:gd name="connsiteY85" fmla="*/ 363415 h 3164826"/>
              <a:gd name="connsiteX86" fmla="*/ 5603631 w 6529754"/>
              <a:gd name="connsiteY86" fmla="*/ 328246 h 3164826"/>
              <a:gd name="connsiteX87" fmla="*/ 6060831 w 6529754"/>
              <a:gd name="connsiteY87" fmla="*/ 304800 h 3164826"/>
              <a:gd name="connsiteX88" fmla="*/ 6178062 w 6529754"/>
              <a:gd name="connsiteY88" fmla="*/ 281354 h 3164826"/>
              <a:gd name="connsiteX89" fmla="*/ 6271847 w 6529754"/>
              <a:gd name="connsiteY89" fmla="*/ 269630 h 3164826"/>
              <a:gd name="connsiteX90" fmla="*/ 6529754 w 6529754"/>
              <a:gd name="connsiteY90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887416 w 6529754"/>
              <a:gd name="connsiteY7" fmla="*/ 2121877 h 3164826"/>
              <a:gd name="connsiteX8" fmla="*/ 1781908 w 6529754"/>
              <a:gd name="connsiteY8" fmla="*/ 2004646 h 3164826"/>
              <a:gd name="connsiteX9" fmla="*/ 1746739 w 6529754"/>
              <a:gd name="connsiteY9" fmla="*/ 1899138 h 3164826"/>
              <a:gd name="connsiteX10" fmla="*/ 1699847 w 6529754"/>
              <a:gd name="connsiteY10" fmla="*/ 1875692 h 3164826"/>
              <a:gd name="connsiteX11" fmla="*/ 1594339 w 6529754"/>
              <a:gd name="connsiteY11" fmla="*/ 1840523 h 3164826"/>
              <a:gd name="connsiteX12" fmla="*/ 1172308 w 6529754"/>
              <a:gd name="connsiteY12" fmla="*/ 1805354 h 3164826"/>
              <a:gd name="connsiteX13" fmla="*/ 1090247 w 6529754"/>
              <a:gd name="connsiteY13" fmla="*/ 1758461 h 3164826"/>
              <a:gd name="connsiteX14" fmla="*/ 1019908 w 6529754"/>
              <a:gd name="connsiteY14" fmla="*/ 1746738 h 3164826"/>
              <a:gd name="connsiteX15" fmla="*/ 914400 w 6529754"/>
              <a:gd name="connsiteY15" fmla="*/ 1711569 h 3164826"/>
              <a:gd name="connsiteX16" fmla="*/ 832339 w 6529754"/>
              <a:gd name="connsiteY16" fmla="*/ 1664677 h 3164826"/>
              <a:gd name="connsiteX17" fmla="*/ 691662 w 6529754"/>
              <a:gd name="connsiteY17" fmla="*/ 1641230 h 3164826"/>
              <a:gd name="connsiteX18" fmla="*/ 609600 w 6529754"/>
              <a:gd name="connsiteY18" fmla="*/ 1570892 h 3164826"/>
              <a:gd name="connsiteX19" fmla="*/ 445477 w 6529754"/>
              <a:gd name="connsiteY19" fmla="*/ 1465384 h 3164826"/>
              <a:gd name="connsiteX20" fmla="*/ 316524 w 6529754"/>
              <a:gd name="connsiteY20" fmla="*/ 1324707 h 3164826"/>
              <a:gd name="connsiteX21" fmla="*/ 211016 w 6529754"/>
              <a:gd name="connsiteY21" fmla="*/ 1254369 h 3164826"/>
              <a:gd name="connsiteX22" fmla="*/ 164124 w 6529754"/>
              <a:gd name="connsiteY22" fmla="*/ 1195754 h 3164826"/>
              <a:gd name="connsiteX23" fmla="*/ 117231 w 6529754"/>
              <a:gd name="connsiteY23" fmla="*/ 1160584 h 3164826"/>
              <a:gd name="connsiteX24" fmla="*/ 46893 w 6529754"/>
              <a:gd name="connsiteY24" fmla="*/ 1019907 h 3164826"/>
              <a:gd name="connsiteX25" fmla="*/ 35170 w 6529754"/>
              <a:gd name="connsiteY25" fmla="*/ 949569 h 3164826"/>
              <a:gd name="connsiteX26" fmla="*/ 11724 w 6529754"/>
              <a:gd name="connsiteY26" fmla="*/ 844061 h 3164826"/>
              <a:gd name="connsiteX27" fmla="*/ 0 w 6529754"/>
              <a:gd name="connsiteY27" fmla="*/ 762000 h 3164826"/>
              <a:gd name="connsiteX28" fmla="*/ 11724 w 6529754"/>
              <a:gd name="connsiteY28" fmla="*/ 480646 h 3164826"/>
              <a:gd name="connsiteX29" fmla="*/ 58616 w 6529754"/>
              <a:gd name="connsiteY29" fmla="*/ 386861 h 3164826"/>
              <a:gd name="connsiteX30" fmla="*/ 105508 w 6529754"/>
              <a:gd name="connsiteY30" fmla="*/ 304800 h 3164826"/>
              <a:gd name="connsiteX31" fmla="*/ 211016 w 6529754"/>
              <a:gd name="connsiteY31" fmla="*/ 211015 h 3164826"/>
              <a:gd name="connsiteX32" fmla="*/ 257908 w 6529754"/>
              <a:gd name="connsiteY32" fmla="*/ 175846 h 3164826"/>
              <a:gd name="connsiteX33" fmla="*/ 316524 w 6529754"/>
              <a:gd name="connsiteY33" fmla="*/ 152400 h 3164826"/>
              <a:gd name="connsiteX34" fmla="*/ 375139 w 6529754"/>
              <a:gd name="connsiteY34" fmla="*/ 93784 h 3164826"/>
              <a:gd name="connsiteX35" fmla="*/ 468924 w 6529754"/>
              <a:gd name="connsiteY35" fmla="*/ 58615 h 3164826"/>
              <a:gd name="connsiteX36" fmla="*/ 539262 w 6529754"/>
              <a:gd name="connsiteY36" fmla="*/ 35169 h 3164826"/>
              <a:gd name="connsiteX37" fmla="*/ 668216 w 6529754"/>
              <a:gd name="connsiteY37" fmla="*/ 23446 h 3164826"/>
              <a:gd name="connsiteX38" fmla="*/ 762000 w 6529754"/>
              <a:gd name="connsiteY38" fmla="*/ 11723 h 3164826"/>
              <a:gd name="connsiteX39" fmla="*/ 879231 w 6529754"/>
              <a:gd name="connsiteY39" fmla="*/ 0 h 3164826"/>
              <a:gd name="connsiteX40" fmla="*/ 1125416 w 6529754"/>
              <a:gd name="connsiteY40" fmla="*/ 35169 h 3164826"/>
              <a:gd name="connsiteX41" fmla="*/ 1219200 w 6529754"/>
              <a:gd name="connsiteY41" fmla="*/ 82061 h 3164826"/>
              <a:gd name="connsiteX42" fmla="*/ 1266093 w 6529754"/>
              <a:gd name="connsiteY42" fmla="*/ 93784 h 3164826"/>
              <a:gd name="connsiteX43" fmla="*/ 1441939 w 6529754"/>
              <a:gd name="connsiteY43" fmla="*/ 222738 h 3164826"/>
              <a:gd name="connsiteX44" fmla="*/ 1547447 w 6529754"/>
              <a:gd name="connsiteY44" fmla="*/ 246184 h 3164826"/>
              <a:gd name="connsiteX45" fmla="*/ 1699847 w 6529754"/>
              <a:gd name="connsiteY45" fmla="*/ 363415 h 3164826"/>
              <a:gd name="connsiteX46" fmla="*/ 1723293 w 6529754"/>
              <a:gd name="connsiteY46" fmla="*/ 457200 h 3164826"/>
              <a:gd name="connsiteX47" fmla="*/ 1770185 w 6529754"/>
              <a:gd name="connsiteY47" fmla="*/ 726830 h 3164826"/>
              <a:gd name="connsiteX48" fmla="*/ 1863970 w 6529754"/>
              <a:gd name="connsiteY48" fmla="*/ 879230 h 3164826"/>
              <a:gd name="connsiteX49" fmla="*/ 1899139 w 6529754"/>
              <a:gd name="connsiteY49" fmla="*/ 937846 h 3164826"/>
              <a:gd name="connsiteX50" fmla="*/ 1922585 w 6529754"/>
              <a:gd name="connsiteY50" fmla="*/ 984738 h 3164826"/>
              <a:gd name="connsiteX51" fmla="*/ 1992924 w 6529754"/>
              <a:gd name="connsiteY51" fmla="*/ 1055077 h 3164826"/>
              <a:gd name="connsiteX52" fmla="*/ 2039816 w 6529754"/>
              <a:gd name="connsiteY52" fmla="*/ 1101969 h 3164826"/>
              <a:gd name="connsiteX53" fmla="*/ 2086708 w 6529754"/>
              <a:gd name="connsiteY53" fmla="*/ 1148861 h 3164826"/>
              <a:gd name="connsiteX54" fmla="*/ 2133600 w 6529754"/>
              <a:gd name="connsiteY54" fmla="*/ 1184030 h 3164826"/>
              <a:gd name="connsiteX55" fmla="*/ 2426677 w 6529754"/>
              <a:gd name="connsiteY55" fmla="*/ 1230923 h 3164826"/>
              <a:gd name="connsiteX56" fmla="*/ 3036277 w 6529754"/>
              <a:gd name="connsiteY56" fmla="*/ 1207477 h 3164826"/>
              <a:gd name="connsiteX57" fmla="*/ 3212124 w 6529754"/>
              <a:gd name="connsiteY57" fmla="*/ 1113692 h 3164826"/>
              <a:gd name="connsiteX58" fmla="*/ 3317631 w 6529754"/>
              <a:gd name="connsiteY58" fmla="*/ 1078523 h 3164826"/>
              <a:gd name="connsiteX59" fmla="*/ 3470031 w 6529754"/>
              <a:gd name="connsiteY59" fmla="*/ 1090246 h 3164826"/>
              <a:gd name="connsiteX60" fmla="*/ 3587262 w 6529754"/>
              <a:gd name="connsiteY60" fmla="*/ 1148861 h 3164826"/>
              <a:gd name="connsiteX61" fmla="*/ 3669324 w 6529754"/>
              <a:gd name="connsiteY61" fmla="*/ 1172307 h 3164826"/>
              <a:gd name="connsiteX62" fmla="*/ 3810000 w 6529754"/>
              <a:gd name="connsiteY62" fmla="*/ 1230923 h 3164826"/>
              <a:gd name="connsiteX63" fmla="*/ 3868616 w 6529754"/>
              <a:gd name="connsiteY63" fmla="*/ 1254369 h 3164826"/>
              <a:gd name="connsiteX64" fmla="*/ 3915508 w 6529754"/>
              <a:gd name="connsiteY64" fmla="*/ 1277815 h 3164826"/>
              <a:gd name="connsiteX65" fmla="*/ 3985847 w 6529754"/>
              <a:gd name="connsiteY65" fmla="*/ 1289538 h 3164826"/>
              <a:gd name="connsiteX66" fmla="*/ 4021016 w 6529754"/>
              <a:gd name="connsiteY66" fmla="*/ 1301261 h 3164826"/>
              <a:gd name="connsiteX67" fmla="*/ 4161693 w 6529754"/>
              <a:gd name="connsiteY67" fmla="*/ 1289538 h 3164826"/>
              <a:gd name="connsiteX68" fmla="*/ 4208585 w 6529754"/>
              <a:gd name="connsiteY68" fmla="*/ 1254369 h 3164826"/>
              <a:gd name="connsiteX69" fmla="*/ 4302370 w 6529754"/>
              <a:gd name="connsiteY69" fmla="*/ 1137138 h 3164826"/>
              <a:gd name="connsiteX70" fmla="*/ 4337539 w 6529754"/>
              <a:gd name="connsiteY70" fmla="*/ 1101969 h 3164826"/>
              <a:gd name="connsiteX71" fmla="*/ 4349262 w 6529754"/>
              <a:gd name="connsiteY71" fmla="*/ 1055077 h 3164826"/>
              <a:gd name="connsiteX72" fmla="*/ 4489939 w 6529754"/>
              <a:gd name="connsiteY72" fmla="*/ 902677 h 3164826"/>
              <a:gd name="connsiteX73" fmla="*/ 4560277 w 6529754"/>
              <a:gd name="connsiteY73" fmla="*/ 867507 h 3164826"/>
              <a:gd name="connsiteX74" fmla="*/ 4595447 w 6529754"/>
              <a:gd name="connsiteY74" fmla="*/ 832338 h 3164826"/>
              <a:gd name="connsiteX75" fmla="*/ 4759570 w 6529754"/>
              <a:gd name="connsiteY75" fmla="*/ 750277 h 3164826"/>
              <a:gd name="connsiteX76" fmla="*/ 4818185 w 6529754"/>
              <a:gd name="connsiteY76" fmla="*/ 715107 h 3164826"/>
              <a:gd name="connsiteX77" fmla="*/ 4888524 w 6529754"/>
              <a:gd name="connsiteY77" fmla="*/ 679938 h 3164826"/>
              <a:gd name="connsiteX78" fmla="*/ 4947139 w 6529754"/>
              <a:gd name="connsiteY78" fmla="*/ 644769 h 3164826"/>
              <a:gd name="connsiteX79" fmla="*/ 5076093 w 6529754"/>
              <a:gd name="connsiteY79" fmla="*/ 550984 h 3164826"/>
              <a:gd name="connsiteX80" fmla="*/ 5111262 w 6529754"/>
              <a:gd name="connsiteY80" fmla="*/ 539261 h 3164826"/>
              <a:gd name="connsiteX81" fmla="*/ 5205047 w 6529754"/>
              <a:gd name="connsiteY81" fmla="*/ 468923 h 3164826"/>
              <a:gd name="connsiteX82" fmla="*/ 5287108 w 6529754"/>
              <a:gd name="connsiteY82" fmla="*/ 410307 h 3164826"/>
              <a:gd name="connsiteX83" fmla="*/ 5345724 w 6529754"/>
              <a:gd name="connsiteY83" fmla="*/ 375138 h 3164826"/>
              <a:gd name="connsiteX84" fmla="*/ 5404339 w 6529754"/>
              <a:gd name="connsiteY84" fmla="*/ 363415 h 3164826"/>
              <a:gd name="connsiteX85" fmla="*/ 5603631 w 6529754"/>
              <a:gd name="connsiteY85" fmla="*/ 328246 h 3164826"/>
              <a:gd name="connsiteX86" fmla="*/ 6060831 w 6529754"/>
              <a:gd name="connsiteY86" fmla="*/ 304800 h 3164826"/>
              <a:gd name="connsiteX87" fmla="*/ 6178062 w 6529754"/>
              <a:gd name="connsiteY87" fmla="*/ 281354 h 3164826"/>
              <a:gd name="connsiteX88" fmla="*/ 6271847 w 6529754"/>
              <a:gd name="connsiteY88" fmla="*/ 269630 h 3164826"/>
              <a:gd name="connsiteX89" fmla="*/ 6529754 w 6529754"/>
              <a:gd name="connsiteY89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81908 w 6529754"/>
              <a:gd name="connsiteY7" fmla="*/ 2004646 h 3164826"/>
              <a:gd name="connsiteX8" fmla="*/ 1746739 w 6529754"/>
              <a:gd name="connsiteY8" fmla="*/ 1899138 h 3164826"/>
              <a:gd name="connsiteX9" fmla="*/ 1699847 w 6529754"/>
              <a:gd name="connsiteY9" fmla="*/ 1875692 h 3164826"/>
              <a:gd name="connsiteX10" fmla="*/ 1594339 w 6529754"/>
              <a:gd name="connsiteY10" fmla="*/ 1840523 h 3164826"/>
              <a:gd name="connsiteX11" fmla="*/ 1172308 w 6529754"/>
              <a:gd name="connsiteY11" fmla="*/ 1805354 h 3164826"/>
              <a:gd name="connsiteX12" fmla="*/ 1090247 w 6529754"/>
              <a:gd name="connsiteY12" fmla="*/ 1758461 h 3164826"/>
              <a:gd name="connsiteX13" fmla="*/ 1019908 w 6529754"/>
              <a:gd name="connsiteY13" fmla="*/ 1746738 h 3164826"/>
              <a:gd name="connsiteX14" fmla="*/ 914400 w 6529754"/>
              <a:gd name="connsiteY14" fmla="*/ 1711569 h 3164826"/>
              <a:gd name="connsiteX15" fmla="*/ 832339 w 6529754"/>
              <a:gd name="connsiteY15" fmla="*/ 1664677 h 3164826"/>
              <a:gd name="connsiteX16" fmla="*/ 691662 w 6529754"/>
              <a:gd name="connsiteY16" fmla="*/ 1641230 h 3164826"/>
              <a:gd name="connsiteX17" fmla="*/ 609600 w 6529754"/>
              <a:gd name="connsiteY17" fmla="*/ 1570892 h 3164826"/>
              <a:gd name="connsiteX18" fmla="*/ 445477 w 6529754"/>
              <a:gd name="connsiteY18" fmla="*/ 1465384 h 3164826"/>
              <a:gd name="connsiteX19" fmla="*/ 316524 w 6529754"/>
              <a:gd name="connsiteY19" fmla="*/ 1324707 h 3164826"/>
              <a:gd name="connsiteX20" fmla="*/ 211016 w 6529754"/>
              <a:gd name="connsiteY20" fmla="*/ 1254369 h 3164826"/>
              <a:gd name="connsiteX21" fmla="*/ 164124 w 6529754"/>
              <a:gd name="connsiteY21" fmla="*/ 1195754 h 3164826"/>
              <a:gd name="connsiteX22" fmla="*/ 117231 w 6529754"/>
              <a:gd name="connsiteY22" fmla="*/ 1160584 h 3164826"/>
              <a:gd name="connsiteX23" fmla="*/ 46893 w 6529754"/>
              <a:gd name="connsiteY23" fmla="*/ 1019907 h 3164826"/>
              <a:gd name="connsiteX24" fmla="*/ 35170 w 6529754"/>
              <a:gd name="connsiteY24" fmla="*/ 949569 h 3164826"/>
              <a:gd name="connsiteX25" fmla="*/ 11724 w 6529754"/>
              <a:gd name="connsiteY25" fmla="*/ 844061 h 3164826"/>
              <a:gd name="connsiteX26" fmla="*/ 0 w 6529754"/>
              <a:gd name="connsiteY26" fmla="*/ 762000 h 3164826"/>
              <a:gd name="connsiteX27" fmla="*/ 11724 w 6529754"/>
              <a:gd name="connsiteY27" fmla="*/ 480646 h 3164826"/>
              <a:gd name="connsiteX28" fmla="*/ 58616 w 6529754"/>
              <a:gd name="connsiteY28" fmla="*/ 386861 h 3164826"/>
              <a:gd name="connsiteX29" fmla="*/ 105508 w 6529754"/>
              <a:gd name="connsiteY29" fmla="*/ 304800 h 3164826"/>
              <a:gd name="connsiteX30" fmla="*/ 211016 w 6529754"/>
              <a:gd name="connsiteY30" fmla="*/ 211015 h 3164826"/>
              <a:gd name="connsiteX31" fmla="*/ 257908 w 6529754"/>
              <a:gd name="connsiteY31" fmla="*/ 175846 h 3164826"/>
              <a:gd name="connsiteX32" fmla="*/ 316524 w 6529754"/>
              <a:gd name="connsiteY32" fmla="*/ 152400 h 3164826"/>
              <a:gd name="connsiteX33" fmla="*/ 375139 w 6529754"/>
              <a:gd name="connsiteY33" fmla="*/ 93784 h 3164826"/>
              <a:gd name="connsiteX34" fmla="*/ 468924 w 6529754"/>
              <a:gd name="connsiteY34" fmla="*/ 58615 h 3164826"/>
              <a:gd name="connsiteX35" fmla="*/ 539262 w 6529754"/>
              <a:gd name="connsiteY35" fmla="*/ 35169 h 3164826"/>
              <a:gd name="connsiteX36" fmla="*/ 668216 w 6529754"/>
              <a:gd name="connsiteY36" fmla="*/ 23446 h 3164826"/>
              <a:gd name="connsiteX37" fmla="*/ 762000 w 6529754"/>
              <a:gd name="connsiteY37" fmla="*/ 11723 h 3164826"/>
              <a:gd name="connsiteX38" fmla="*/ 879231 w 6529754"/>
              <a:gd name="connsiteY38" fmla="*/ 0 h 3164826"/>
              <a:gd name="connsiteX39" fmla="*/ 1125416 w 6529754"/>
              <a:gd name="connsiteY39" fmla="*/ 35169 h 3164826"/>
              <a:gd name="connsiteX40" fmla="*/ 1219200 w 6529754"/>
              <a:gd name="connsiteY40" fmla="*/ 82061 h 3164826"/>
              <a:gd name="connsiteX41" fmla="*/ 1266093 w 6529754"/>
              <a:gd name="connsiteY41" fmla="*/ 93784 h 3164826"/>
              <a:gd name="connsiteX42" fmla="*/ 1441939 w 6529754"/>
              <a:gd name="connsiteY42" fmla="*/ 222738 h 3164826"/>
              <a:gd name="connsiteX43" fmla="*/ 1547447 w 6529754"/>
              <a:gd name="connsiteY43" fmla="*/ 246184 h 3164826"/>
              <a:gd name="connsiteX44" fmla="*/ 1699847 w 6529754"/>
              <a:gd name="connsiteY44" fmla="*/ 363415 h 3164826"/>
              <a:gd name="connsiteX45" fmla="*/ 1723293 w 6529754"/>
              <a:gd name="connsiteY45" fmla="*/ 457200 h 3164826"/>
              <a:gd name="connsiteX46" fmla="*/ 1770185 w 6529754"/>
              <a:gd name="connsiteY46" fmla="*/ 726830 h 3164826"/>
              <a:gd name="connsiteX47" fmla="*/ 1863970 w 6529754"/>
              <a:gd name="connsiteY47" fmla="*/ 879230 h 3164826"/>
              <a:gd name="connsiteX48" fmla="*/ 1899139 w 6529754"/>
              <a:gd name="connsiteY48" fmla="*/ 937846 h 3164826"/>
              <a:gd name="connsiteX49" fmla="*/ 1922585 w 6529754"/>
              <a:gd name="connsiteY49" fmla="*/ 984738 h 3164826"/>
              <a:gd name="connsiteX50" fmla="*/ 1992924 w 6529754"/>
              <a:gd name="connsiteY50" fmla="*/ 1055077 h 3164826"/>
              <a:gd name="connsiteX51" fmla="*/ 2039816 w 6529754"/>
              <a:gd name="connsiteY51" fmla="*/ 1101969 h 3164826"/>
              <a:gd name="connsiteX52" fmla="*/ 2086708 w 6529754"/>
              <a:gd name="connsiteY52" fmla="*/ 1148861 h 3164826"/>
              <a:gd name="connsiteX53" fmla="*/ 2133600 w 6529754"/>
              <a:gd name="connsiteY53" fmla="*/ 1184030 h 3164826"/>
              <a:gd name="connsiteX54" fmla="*/ 2426677 w 6529754"/>
              <a:gd name="connsiteY54" fmla="*/ 1230923 h 3164826"/>
              <a:gd name="connsiteX55" fmla="*/ 3036277 w 6529754"/>
              <a:gd name="connsiteY55" fmla="*/ 1207477 h 3164826"/>
              <a:gd name="connsiteX56" fmla="*/ 3212124 w 6529754"/>
              <a:gd name="connsiteY56" fmla="*/ 1113692 h 3164826"/>
              <a:gd name="connsiteX57" fmla="*/ 3317631 w 6529754"/>
              <a:gd name="connsiteY57" fmla="*/ 1078523 h 3164826"/>
              <a:gd name="connsiteX58" fmla="*/ 3470031 w 6529754"/>
              <a:gd name="connsiteY58" fmla="*/ 1090246 h 3164826"/>
              <a:gd name="connsiteX59" fmla="*/ 3587262 w 6529754"/>
              <a:gd name="connsiteY59" fmla="*/ 1148861 h 3164826"/>
              <a:gd name="connsiteX60" fmla="*/ 3669324 w 6529754"/>
              <a:gd name="connsiteY60" fmla="*/ 1172307 h 3164826"/>
              <a:gd name="connsiteX61" fmla="*/ 3810000 w 6529754"/>
              <a:gd name="connsiteY61" fmla="*/ 1230923 h 3164826"/>
              <a:gd name="connsiteX62" fmla="*/ 3868616 w 6529754"/>
              <a:gd name="connsiteY62" fmla="*/ 1254369 h 3164826"/>
              <a:gd name="connsiteX63" fmla="*/ 3915508 w 6529754"/>
              <a:gd name="connsiteY63" fmla="*/ 1277815 h 3164826"/>
              <a:gd name="connsiteX64" fmla="*/ 3985847 w 6529754"/>
              <a:gd name="connsiteY64" fmla="*/ 1289538 h 3164826"/>
              <a:gd name="connsiteX65" fmla="*/ 4021016 w 6529754"/>
              <a:gd name="connsiteY65" fmla="*/ 1301261 h 3164826"/>
              <a:gd name="connsiteX66" fmla="*/ 4161693 w 6529754"/>
              <a:gd name="connsiteY66" fmla="*/ 1289538 h 3164826"/>
              <a:gd name="connsiteX67" fmla="*/ 4208585 w 6529754"/>
              <a:gd name="connsiteY67" fmla="*/ 1254369 h 3164826"/>
              <a:gd name="connsiteX68" fmla="*/ 4302370 w 6529754"/>
              <a:gd name="connsiteY68" fmla="*/ 1137138 h 3164826"/>
              <a:gd name="connsiteX69" fmla="*/ 4337539 w 6529754"/>
              <a:gd name="connsiteY69" fmla="*/ 1101969 h 3164826"/>
              <a:gd name="connsiteX70" fmla="*/ 4349262 w 6529754"/>
              <a:gd name="connsiteY70" fmla="*/ 1055077 h 3164826"/>
              <a:gd name="connsiteX71" fmla="*/ 4489939 w 6529754"/>
              <a:gd name="connsiteY71" fmla="*/ 902677 h 3164826"/>
              <a:gd name="connsiteX72" fmla="*/ 4560277 w 6529754"/>
              <a:gd name="connsiteY72" fmla="*/ 867507 h 3164826"/>
              <a:gd name="connsiteX73" fmla="*/ 4595447 w 6529754"/>
              <a:gd name="connsiteY73" fmla="*/ 832338 h 3164826"/>
              <a:gd name="connsiteX74" fmla="*/ 4759570 w 6529754"/>
              <a:gd name="connsiteY74" fmla="*/ 750277 h 3164826"/>
              <a:gd name="connsiteX75" fmla="*/ 4818185 w 6529754"/>
              <a:gd name="connsiteY75" fmla="*/ 715107 h 3164826"/>
              <a:gd name="connsiteX76" fmla="*/ 4888524 w 6529754"/>
              <a:gd name="connsiteY76" fmla="*/ 679938 h 3164826"/>
              <a:gd name="connsiteX77" fmla="*/ 4947139 w 6529754"/>
              <a:gd name="connsiteY77" fmla="*/ 644769 h 3164826"/>
              <a:gd name="connsiteX78" fmla="*/ 5076093 w 6529754"/>
              <a:gd name="connsiteY78" fmla="*/ 550984 h 3164826"/>
              <a:gd name="connsiteX79" fmla="*/ 5111262 w 6529754"/>
              <a:gd name="connsiteY79" fmla="*/ 539261 h 3164826"/>
              <a:gd name="connsiteX80" fmla="*/ 5205047 w 6529754"/>
              <a:gd name="connsiteY80" fmla="*/ 468923 h 3164826"/>
              <a:gd name="connsiteX81" fmla="*/ 5287108 w 6529754"/>
              <a:gd name="connsiteY81" fmla="*/ 410307 h 3164826"/>
              <a:gd name="connsiteX82" fmla="*/ 5345724 w 6529754"/>
              <a:gd name="connsiteY82" fmla="*/ 375138 h 3164826"/>
              <a:gd name="connsiteX83" fmla="*/ 5404339 w 6529754"/>
              <a:gd name="connsiteY83" fmla="*/ 363415 h 3164826"/>
              <a:gd name="connsiteX84" fmla="*/ 5603631 w 6529754"/>
              <a:gd name="connsiteY84" fmla="*/ 328246 h 3164826"/>
              <a:gd name="connsiteX85" fmla="*/ 6060831 w 6529754"/>
              <a:gd name="connsiteY85" fmla="*/ 304800 h 3164826"/>
              <a:gd name="connsiteX86" fmla="*/ 6178062 w 6529754"/>
              <a:gd name="connsiteY86" fmla="*/ 281354 h 3164826"/>
              <a:gd name="connsiteX87" fmla="*/ 6271847 w 6529754"/>
              <a:gd name="connsiteY87" fmla="*/ 269630 h 3164826"/>
              <a:gd name="connsiteX88" fmla="*/ 6529754 w 6529754"/>
              <a:gd name="connsiteY88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46739 w 6529754"/>
              <a:gd name="connsiteY7" fmla="*/ 1899138 h 3164826"/>
              <a:gd name="connsiteX8" fmla="*/ 1699847 w 6529754"/>
              <a:gd name="connsiteY8" fmla="*/ 1875692 h 3164826"/>
              <a:gd name="connsiteX9" fmla="*/ 1594339 w 6529754"/>
              <a:gd name="connsiteY9" fmla="*/ 1840523 h 3164826"/>
              <a:gd name="connsiteX10" fmla="*/ 1172308 w 6529754"/>
              <a:gd name="connsiteY10" fmla="*/ 1805354 h 3164826"/>
              <a:gd name="connsiteX11" fmla="*/ 1090247 w 6529754"/>
              <a:gd name="connsiteY11" fmla="*/ 1758461 h 3164826"/>
              <a:gd name="connsiteX12" fmla="*/ 1019908 w 6529754"/>
              <a:gd name="connsiteY12" fmla="*/ 1746738 h 3164826"/>
              <a:gd name="connsiteX13" fmla="*/ 914400 w 6529754"/>
              <a:gd name="connsiteY13" fmla="*/ 1711569 h 3164826"/>
              <a:gd name="connsiteX14" fmla="*/ 832339 w 6529754"/>
              <a:gd name="connsiteY14" fmla="*/ 1664677 h 3164826"/>
              <a:gd name="connsiteX15" fmla="*/ 691662 w 6529754"/>
              <a:gd name="connsiteY15" fmla="*/ 1641230 h 3164826"/>
              <a:gd name="connsiteX16" fmla="*/ 609600 w 6529754"/>
              <a:gd name="connsiteY16" fmla="*/ 1570892 h 3164826"/>
              <a:gd name="connsiteX17" fmla="*/ 445477 w 6529754"/>
              <a:gd name="connsiteY17" fmla="*/ 1465384 h 3164826"/>
              <a:gd name="connsiteX18" fmla="*/ 316524 w 6529754"/>
              <a:gd name="connsiteY18" fmla="*/ 1324707 h 3164826"/>
              <a:gd name="connsiteX19" fmla="*/ 211016 w 6529754"/>
              <a:gd name="connsiteY19" fmla="*/ 1254369 h 3164826"/>
              <a:gd name="connsiteX20" fmla="*/ 164124 w 6529754"/>
              <a:gd name="connsiteY20" fmla="*/ 1195754 h 3164826"/>
              <a:gd name="connsiteX21" fmla="*/ 117231 w 6529754"/>
              <a:gd name="connsiteY21" fmla="*/ 1160584 h 3164826"/>
              <a:gd name="connsiteX22" fmla="*/ 46893 w 6529754"/>
              <a:gd name="connsiteY22" fmla="*/ 1019907 h 3164826"/>
              <a:gd name="connsiteX23" fmla="*/ 35170 w 6529754"/>
              <a:gd name="connsiteY23" fmla="*/ 949569 h 3164826"/>
              <a:gd name="connsiteX24" fmla="*/ 11724 w 6529754"/>
              <a:gd name="connsiteY24" fmla="*/ 844061 h 3164826"/>
              <a:gd name="connsiteX25" fmla="*/ 0 w 6529754"/>
              <a:gd name="connsiteY25" fmla="*/ 762000 h 3164826"/>
              <a:gd name="connsiteX26" fmla="*/ 11724 w 6529754"/>
              <a:gd name="connsiteY26" fmla="*/ 480646 h 3164826"/>
              <a:gd name="connsiteX27" fmla="*/ 58616 w 6529754"/>
              <a:gd name="connsiteY27" fmla="*/ 386861 h 3164826"/>
              <a:gd name="connsiteX28" fmla="*/ 105508 w 6529754"/>
              <a:gd name="connsiteY28" fmla="*/ 304800 h 3164826"/>
              <a:gd name="connsiteX29" fmla="*/ 211016 w 6529754"/>
              <a:gd name="connsiteY29" fmla="*/ 211015 h 3164826"/>
              <a:gd name="connsiteX30" fmla="*/ 257908 w 6529754"/>
              <a:gd name="connsiteY30" fmla="*/ 175846 h 3164826"/>
              <a:gd name="connsiteX31" fmla="*/ 316524 w 6529754"/>
              <a:gd name="connsiteY31" fmla="*/ 152400 h 3164826"/>
              <a:gd name="connsiteX32" fmla="*/ 375139 w 6529754"/>
              <a:gd name="connsiteY32" fmla="*/ 93784 h 3164826"/>
              <a:gd name="connsiteX33" fmla="*/ 468924 w 6529754"/>
              <a:gd name="connsiteY33" fmla="*/ 58615 h 3164826"/>
              <a:gd name="connsiteX34" fmla="*/ 539262 w 6529754"/>
              <a:gd name="connsiteY34" fmla="*/ 35169 h 3164826"/>
              <a:gd name="connsiteX35" fmla="*/ 668216 w 6529754"/>
              <a:gd name="connsiteY35" fmla="*/ 23446 h 3164826"/>
              <a:gd name="connsiteX36" fmla="*/ 762000 w 6529754"/>
              <a:gd name="connsiteY36" fmla="*/ 11723 h 3164826"/>
              <a:gd name="connsiteX37" fmla="*/ 879231 w 6529754"/>
              <a:gd name="connsiteY37" fmla="*/ 0 h 3164826"/>
              <a:gd name="connsiteX38" fmla="*/ 1125416 w 6529754"/>
              <a:gd name="connsiteY38" fmla="*/ 35169 h 3164826"/>
              <a:gd name="connsiteX39" fmla="*/ 1219200 w 6529754"/>
              <a:gd name="connsiteY39" fmla="*/ 82061 h 3164826"/>
              <a:gd name="connsiteX40" fmla="*/ 1266093 w 6529754"/>
              <a:gd name="connsiteY40" fmla="*/ 93784 h 3164826"/>
              <a:gd name="connsiteX41" fmla="*/ 1441939 w 6529754"/>
              <a:gd name="connsiteY41" fmla="*/ 222738 h 3164826"/>
              <a:gd name="connsiteX42" fmla="*/ 1547447 w 6529754"/>
              <a:gd name="connsiteY42" fmla="*/ 246184 h 3164826"/>
              <a:gd name="connsiteX43" fmla="*/ 1699847 w 6529754"/>
              <a:gd name="connsiteY43" fmla="*/ 363415 h 3164826"/>
              <a:gd name="connsiteX44" fmla="*/ 1723293 w 6529754"/>
              <a:gd name="connsiteY44" fmla="*/ 457200 h 3164826"/>
              <a:gd name="connsiteX45" fmla="*/ 1770185 w 6529754"/>
              <a:gd name="connsiteY45" fmla="*/ 726830 h 3164826"/>
              <a:gd name="connsiteX46" fmla="*/ 1863970 w 6529754"/>
              <a:gd name="connsiteY46" fmla="*/ 879230 h 3164826"/>
              <a:gd name="connsiteX47" fmla="*/ 1899139 w 6529754"/>
              <a:gd name="connsiteY47" fmla="*/ 937846 h 3164826"/>
              <a:gd name="connsiteX48" fmla="*/ 1922585 w 6529754"/>
              <a:gd name="connsiteY48" fmla="*/ 984738 h 3164826"/>
              <a:gd name="connsiteX49" fmla="*/ 1992924 w 6529754"/>
              <a:gd name="connsiteY49" fmla="*/ 1055077 h 3164826"/>
              <a:gd name="connsiteX50" fmla="*/ 2039816 w 6529754"/>
              <a:gd name="connsiteY50" fmla="*/ 1101969 h 3164826"/>
              <a:gd name="connsiteX51" fmla="*/ 2086708 w 6529754"/>
              <a:gd name="connsiteY51" fmla="*/ 1148861 h 3164826"/>
              <a:gd name="connsiteX52" fmla="*/ 2133600 w 6529754"/>
              <a:gd name="connsiteY52" fmla="*/ 1184030 h 3164826"/>
              <a:gd name="connsiteX53" fmla="*/ 2426677 w 6529754"/>
              <a:gd name="connsiteY53" fmla="*/ 1230923 h 3164826"/>
              <a:gd name="connsiteX54" fmla="*/ 3036277 w 6529754"/>
              <a:gd name="connsiteY54" fmla="*/ 1207477 h 3164826"/>
              <a:gd name="connsiteX55" fmla="*/ 3212124 w 6529754"/>
              <a:gd name="connsiteY55" fmla="*/ 1113692 h 3164826"/>
              <a:gd name="connsiteX56" fmla="*/ 3317631 w 6529754"/>
              <a:gd name="connsiteY56" fmla="*/ 1078523 h 3164826"/>
              <a:gd name="connsiteX57" fmla="*/ 3470031 w 6529754"/>
              <a:gd name="connsiteY57" fmla="*/ 1090246 h 3164826"/>
              <a:gd name="connsiteX58" fmla="*/ 3587262 w 6529754"/>
              <a:gd name="connsiteY58" fmla="*/ 1148861 h 3164826"/>
              <a:gd name="connsiteX59" fmla="*/ 3669324 w 6529754"/>
              <a:gd name="connsiteY59" fmla="*/ 1172307 h 3164826"/>
              <a:gd name="connsiteX60" fmla="*/ 3810000 w 6529754"/>
              <a:gd name="connsiteY60" fmla="*/ 1230923 h 3164826"/>
              <a:gd name="connsiteX61" fmla="*/ 3868616 w 6529754"/>
              <a:gd name="connsiteY61" fmla="*/ 1254369 h 3164826"/>
              <a:gd name="connsiteX62" fmla="*/ 3915508 w 6529754"/>
              <a:gd name="connsiteY62" fmla="*/ 1277815 h 3164826"/>
              <a:gd name="connsiteX63" fmla="*/ 3985847 w 6529754"/>
              <a:gd name="connsiteY63" fmla="*/ 1289538 h 3164826"/>
              <a:gd name="connsiteX64" fmla="*/ 4021016 w 6529754"/>
              <a:gd name="connsiteY64" fmla="*/ 1301261 h 3164826"/>
              <a:gd name="connsiteX65" fmla="*/ 4161693 w 6529754"/>
              <a:gd name="connsiteY65" fmla="*/ 1289538 h 3164826"/>
              <a:gd name="connsiteX66" fmla="*/ 4208585 w 6529754"/>
              <a:gd name="connsiteY66" fmla="*/ 1254369 h 3164826"/>
              <a:gd name="connsiteX67" fmla="*/ 4302370 w 6529754"/>
              <a:gd name="connsiteY67" fmla="*/ 1137138 h 3164826"/>
              <a:gd name="connsiteX68" fmla="*/ 4337539 w 6529754"/>
              <a:gd name="connsiteY68" fmla="*/ 1101969 h 3164826"/>
              <a:gd name="connsiteX69" fmla="*/ 4349262 w 6529754"/>
              <a:gd name="connsiteY69" fmla="*/ 1055077 h 3164826"/>
              <a:gd name="connsiteX70" fmla="*/ 4489939 w 6529754"/>
              <a:gd name="connsiteY70" fmla="*/ 902677 h 3164826"/>
              <a:gd name="connsiteX71" fmla="*/ 4560277 w 6529754"/>
              <a:gd name="connsiteY71" fmla="*/ 867507 h 3164826"/>
              <a:gd name="connsiteX72" fmla="*/ 4595447 w 6529754"/>
              <a:gd name="connsiteY72" fmla="*/ 832338 h 3164826"/>
              <a:gd name="connsiteX73" fmla="*/ 4759570 w 6529754"/>
              <a:gd name="connsiteY73" fmla="*/ 750277 h 3164826"/>
              <a:gd name="connsiteX74" fmla="*/ 4818185 w 6529754"/>
              <a:gd name="connsiteY74" fmla="*/ 715107 h 3164826"/>
              <a:gd name="connsiteX75" fmla="*/ 4888524 w 6529754"/>
              <a:gd name="connsiteY75" fmla="*/ 679938 h 3164826"/>
              <a:gd name="connsiteX76" fmla="*/ 4947139 w 6529754"/>
              <a:gd name="connsiteY76" fmla="*/ 644769 h 3164826"/>
              <a:gd name="connsiteX77" fmla="*/ 5076093 w 6529754"/>
              <a:gd name="connsiteY77" fmla="*/ 550984 h 3164826"/>
              <a:gd name="connsiteX78" fmla="*/ 5111262 w 6529754"/>
              <a:gd name="connsiteY78" fmla="*/ 539261 h 3164826"/>
              <a:gd name="connsiteX79" fmla="*/ 5205047 w 6529754"/>
              <a:gd name="connsiteY79" fmla="*/ 468923 h 3164826"/>
              <a:gd name="connsiteX80" fmla="*/ 5287108 w 6529754"/>
              <a:gd name="connsiteY80" fmla="*/ 410307 h 3164826"/>
              <a:gd name="connsiteX81" fmla="*/ 5345724 w 6529754"/>
              <a:gd name="connsiteY81" fmla="*/ 375138 h 3164826"/>
              <a:gd name="connsiteX82" fmla="*/ 5404339 w 6529754"/>
              <a:gd name="connsiteY82" fmla="*/ 363415 h 3164826"/>
              <a:gd name="connsiteX83" fmla="*/ 5603631 w 6529754"/>
              <a:gd name="connsiteY83" fmla="*/ 328246 h 3164826"/>
              <a:gd name="connsiteX84" fmla="*/ 6060831 w 6529754"/>
              <a:gd name="connsiteY84" fmla="*/ 304800 h 3164826"/>
              <a:gd name="connsiteX85" fmla="*/ 6178062 w 6529754"/>
              <a:gd name="connsiteY85" fmla="*/ 281354 h 3164826"/>
              <a:gd name="connsiteX86" fmla="*/ 6271847 w 6529754"/>
              <a:gd name="connsiteY86" fmla="*/ 269630 h 3164826"/>
              <a:gd name="connsiteX87" fmla="*/ 6529754 w 6529754"/>
              <a:gd name="connsiteY8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46739 w 6529754"/>
              <a:gd name="connsiteY7" fmla="*/ 1899138 h 3164826"/>
              <a:gd name="connsiteX8" fmla="*/ 1594339 w 6529754"/>
              <a:gd name="connsiteY8" fmla="*/ 1840523 h 3164826"/>
              <a:gd name="connsiteX9" fmla="*/ 1172308 w 6529754"/>
              <a:gd name="connsiteY9" fmla="*/ 1805354 h 3164826"/>
              <a:gd name="connsiteX10" fmla="*/ 1090247 w 6529754"/>
              <a:gd name="connsiteY10" fmla="*/ 1758461 h 3164826"/>
              <a:gd name="connsiteX11" fmla="*/ 1019908 w 6529754"/>
              <a:gd name="connsiteY11" fmla="*/ 1746738 h 3164826"/>
              <a:gd name="connsiteX12" fmla="*/ 914400 w 6529754"/>
              <a:gd name="connsiteY12" fmla="*/ 1711569 h 3164826"/>
              <a:gd name="connsiteX13" fmla="*/ 832339 w 6529754"/>
              <a:gd name="connsiteY13" fmla="*/ 1664677 h 3164826"/>
              <a:gd name="connsiteX14" fmla="*/ 691662 w 6529754"/>
              <a:gd name="connsiteY14" fmla="*/ 1641230 h 3164826"/>
              <a:gd name="connsiteX15" fmla="*/ 609600 w 6529754"/>
              <a:gd name="connsiteY15" fmla="*/ 1570892 h 3164826"/>
              <a:gd name="connsiteX16" fmla="*/ 445477 w 6529754"/>
              <a:gd name="connsiteY16" fmla="*/ 1465384 h 3164826"/>
              <a:gd name="connsiteX17" fmla="*/ 316524 w 6529754"/>
              <a:gd name="connsiteY17" fmla="*/ 1324707 h 3164826"/>
              <a:gd name="connsiteX18" fmla="*/ 211016 w 6529754"/>
              <a:gd name="connsiteY18" fmla="*/ 1254369 h 3164826"/>
              <a:gd name="connsiteX19" fmla="*/ 164124 w 6529754"/>
              <a:gd name="connsiteY19" fmla="*/ 1195754 h 3164826"/>
              <a:gd name="connsiteX20" fmla="*/ 117231 w 6529754"/>
              <a:gd name="connsiteY20" fmla="*/ 1160584 h 3164826"/>
              <a:gd name="connsiteX21" fmla="*/ 46893 w 6529754"/>
              <a:gd name="connsiteY21" fmla="*/ 1019907 h 3164826"/>
              <a:gd name="connsiteX22" fmla="*/ 35170 w 6529754"/>
              <a:gd name="connsiteY22" fmla="*/ 949569 h 3164826"/>
              <a:gd name="connsiteX23" fmla="*/ 11724 w 6529754"/>
              <a:gd name="connsiteY23" fmla="*/ 844061 h 3164826"/>
              <a:gd name="connsiteX24" fmla="*/ 0 w 6529754"/>
              <a:gd name="connsiteY24" fmla="*/ 762000 h 3164826"/>
              <a:gd name="connsiteX25" fmla="*/ 11724 w 6529754"/>
              <a:gd name="connsiteY25" fmla="*/ 480646 h 3164826"/>
              <a:gd name="connsiteX26" fmla="*/ 58616 w 6529754"/>
              <a:gd name="connsiteY26" fmla="*/ 386861 h 3164826"/>
              <a:gd name="connsiteX27" fmla="*/ 105508 w 6529754"/>
              <a:gd name="connsiteY27" fmla="*/ 304800 h 3164826"/>
              <a:gd name="connsiteX28" fmla="*/ 211016 w 6529754"/>
              <a:gd name="connsiteY28" fmla="*/ 211015 h 3164826"/>
              <a:gd name="connsiteX29" fmla="*/ 257908 w 6529754"/>
              <a:gd name="connsiteY29" fmla="*/ 175846 h 3164826"/>
              <a:gd name="connsiteX30" fmla="*/ 316524 w 6529754"/>
              <a:gd name="connsiteY30" fmla="*/ 152400 h 3164826"/>
              <a:gd name="connsiteX31" fmla="*/ 375139 w 6529754"/>
              <a:gd name="connsiteY31" fmla="*/ 93784 h 3164826"/>
              <a:gd name="connsiteX32" fmla="*/ 468924 w 6529754"/>
              <a:gd name="connsiteY32" fmla="*/ 58615 h 3164826"/>
              <a:gd name="connsiteX33" fmla="*/ 539262 w 6529754"/>
              <a:gd name="connsiteY33" fmla="*/ 35169 h 3164826"/>
              <a:gd name="connsiteX34" fmla="*/ 668216 w 6529754"/>
              <a:gd name="connsiteY34" fmla="*/ 23446 h 3164826"/>
              <a:gd name="connsiteX35" fmla="*/ 762000 w 6529754"/>
              <a:gd name="connsiteY35" fmla="*/ 11723 h 3164826"/>
              <a:gd name="connsiteX36" fmla="*/ 879231 w 6529754"/>
              <a:gd name="connsiteY36" fmla="*/ 0 h 3164826"/>
              <a:gd name="connsiteX37" fmla="*/ 1125416 w 6529754"/>
              <a:gd name="connsiteY37" fmla="*/ 35169 h 3164826"/>
              <a:gd name="connsiteX38" fmla="*/ 1219200 w 6529754"/>
              <a:gd name="connsiteY38" fmla="*/ 82061 h 3164826"/>
              <a:gd name="connsiteX39" fmla="*/ 1266093 w 6529754"/>
              <a:gd name="connsiteY39" fmla="*/ 93784 h 3164826"/>
              <a:gd name="connsiteX40" fmla="*/ 1441939 w 6529754"/>
              <a:gd name="connsiteY40" fmla="*/ 222738 h 3164826"/>
              <a:gd name="connsiteX41" fmla="*/ 1547447 w 6529754"/>
              <a:gd name="connsiteY41" fmla="*/ 246184 h 3164826"/>
              <a:gd name="connsiteX42" fmla="*/ 1699847 w 6529754"/>
              <a:gd name="connsiteY42" fmla="*/ 363415 h 3164826"/>
              <a:gd name="connsiteX43" fmla="*/ 1723293 w 6529754"/>
              <a:gd name="connsiteY43" fmla="*/ 457200 h 3164826"/>
              <a:gd name="connsiteX44" fmla="*/ 1770185 w 6529754"/>
              <a:gd name="connsiteY44" fmla="*/ 726830 h 3164826"/>
              <a:gd name="connsiteX45" fmla="*/ 1863970 w 6529754"/>
              <a:gd name="connsiteY45" fmla="*/ 879230 h 3164826"/>
              <a:gd name="connsiteX46" fmla="*/ 1899139 w 6529754"/>
              <a:gd name="connsiteY46" fmla="*/ 937846 h 3164826"/>
              <a:gd name="connsiteX47" fmla="*/ 1922585 w 6529754"/>
              <a:gd name="connsiteY47" fmla="*/ 984738 h 3164826"/>
              <a:gd name="connsiteX48" fmla="*/ 1992924 w 6529754"/>
              <a:gd name="connsiteY48" fmla="*/ 1055077 h 3164826"/>
              <a:gd name="connsiteX49" fmla="*/ 2039816 w 6529754"/>
              <a:gd name="connsiteY49" fmla="*/ 1101969 h 3164826"/>
              <a:gd name="connsiteX50" fmla="*/ 2086708 w 6529754"/>
              <a:gd name="connsiteY50" fmla="*/ 1148861 h 3164826"/>
              <a:gd name="connsiteX51" fmla="*/ 2133600 w 6529754"/>
              <a:gd name="connsiteY51" fmla="*/ 1184030 h 3164826"/>
              <a:gd name="connsiteX52" fmla="*/ 2426677 w 6529754"/>
              <a:gd name="connsiteY52" fmla="*/ 1230923 h 3164826"/>
              <a:gd name="connsiteX53" fmla="*/ 3036277 w 6529754"/>
              <a:gd name="connsiteY53" fmla="*/ 1207477 h 3164826"/>
              <a:gd name="connsiteX54" fmla="*/ 3212124 w 6529754"/>
              <a:gd name="connsiteY54" fmla="*/ 1113692 h 3164826"/>
              <a:gd name="connsiteX55" fmla="*/ 3317631 w 6529754"/>
              <a:gd name="connsiteY55" fmla="*/ 1078523 h 3164826"/>
              <a:gd name="connsiteX56" fmla="*/ 3470031 w 6529754"/>
              <a:gd name="connsiteY56" fmla="*/ 1090246 h 3164826"/>
              <a:gd name="connsiteX57" fmla="*/ 3587262 w 6529754"/>
              <a:gd name="connsiteY57" fmla="*/ 1148861 h 3164826"/>
              <a:gd name="connsiteX58" fmla="*/ 3669324 w 6529754"/>
              <a:gd name="connsiteY58" fmla="*/ 1172307 h 3164826"/>
              <a:gd name="connsiteX59" fmla="*/ 3810000 w 6529754"/>
              <a:gd name="connsiteY59" fmla="*/ 1230923 h 3164826"/>
              <a:gd name="connsiteX60" fmla="*/ 3868616 w 6529754"/>
              <a:gd name="connsiteY60" fmla="*/ 1254369 h 3164826"/>
              <a:gd name="connsiteX61" fmla="*/ 3915508 w 6529754"/>
              <a:gd name="connsiteY61" fmla="*/ 1277815 h 3164826"/>
              <a:gd name="connsiteX62" fmla="*/ 3985847 w 6529754"/>
              <a:gd name="connsiteY62" fmla="*/ 1289538 h 3164826"/>
              <a:gd name="connsiteX63" fmla="*/ 4021016 w 6529754"/>
              <a:gd name="connsiteY63" fmla="*/ 1301261 h 3164826"/>
              <a:gd name="connsiteX64" fmla="*/ 4161693 w 6529754"/>
              <a:gd name="connsiteY64" fmla="*/ 1289538 h 3164826"/>
              <a:gd name="connsiteX65" fmla="*/ 4208585 w 6529754"/>
              <a:gd name="connsiteY65" fmla="*/ 1254369 h 3164826"/>
              <a:gd name="connsiteX66" fmla="*/ 4302370 w 6529754"/>
              <a:gd name="connsiteY66" fmla="*/ 1137138 h 3164826"/>
              <a:gd name="connsiteX67" fmla="*/ 4337539 w 6529754"/>
              <a:gd name="connsiteY67" fmla="*/ 1101969 h 3164826"/>
              <a:gd name="connsiteX68" fmla="*/ 4349262 w 6529754"/>
              <a:gd name="connsiteY68" fmla="*/ 1055077 h 3164826"/>
              <a:gd name="connsiteX69" fmla="*/ 4489939 w 6529754"/>
              <a:gd name="connsiteY69" fmla="*/ 902677 h 3164826"/>
              <a:gd name="connsiteX70" fmla="*/ 4560277 w 6529754"/>
              <a:gd name="connsiteY70" fmla="*/ 867507 h 3164826"/>
              <a:gd name="connsiteX71" fmla="*/ 4595447 w 6529754"/>
              <a:gd name="connsiteY71" fmla="*/ 832338 h 3164826"/>
              <a:gd name="connsiteX72" fmla="*/ 4759570 w 6529754"/>
              <a:gd name="connsiteY72" fmla="*/ 750277 h 3164826"/>
              <a:gd name="connsiteX73" fmla="*/ 4818185 w 6529754"/>
              <a:gd name="connsiteY73" fmla="*/ 715107 h 3164826"/>
              <a:gd name="connsiteX74" fmla="*/ 4888524 w 6529754"/>
              <a:gd name="connsiteY74" fmla="*/ 679938 h 3164826"/>
              <a:gd name="connsiteX75" fmla="*/ 4947139 w 6529754"/>
              <a:gd name="connsiteY75" fmla="*/ 644769 h 3164826"/>
              <a:gd name="connsiteX76" fmla="*/ 5076093 w 6529754"/>
              <a:gd name="connsiteY76" fmla="*/ 550984 h 3164826"/>
              <a:gd name="connsiteX77" fmla="*/ 5111262 w 6529754"/>
              <a:gd name="connsiteY77" fmla="*/ 539261 h 3164826"/>
              <a:gd name="connsiteX78" fmla="*/ 5205047 w 6529754"/>
              <a:gd name="connsiteY78" fmla="*/ 468923 h 3164826"/>
              <a:gd name="connsiteX79" fmla="*/ 5287108 w 6529754"/>
              <a:gd name="connsiteY79" fmla="*/ 410307 h 3164826"/>
              <a:gd name="connsiteX80" fmla="*/ 5345724 w 6529754"/>
              <a:gd name="connsiteY80" fmla="*/ 375138 h 3164826"/>
              <a:gd name="connsiteX81" fmla="*/ 5404339 w 6529754"/>
              <a:gd name="connsiteY81" fmla="*/ 363415 h 3164826"/>
              <a:gd name="connsiteX82" fmla="*/ 5603631 w 6529754"/>
              <a:gd name="connsiteY82" fmla="*/ 328246 h 3164826"/>
              <a:gd name="connsiteX83" fmla="*/ 6060831 w 6529754"/>
              <a:gd name="connsiteY83" fmla="*/ 304800 h 3164826"/>
              <a:gd name="connsiteX84" fmla="*/ 6178062 w 6529754"/>
              <a:gd name="connsiteY84" fmla="*/ 281354 h 3164826"/>
              <a:gd name="connsiteX85" fmla="*/ 6271847 w 6529754"/>
              <a:gd name="connsiteY85" fmla="*/ 269630 h 3164826"/>
              <a:gd name="connsiteX86" fmla="*/ 6529754 w 6529754"/>
              <a:gd name="connsiteY86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46739 w 6529754"/>
              <a:gd name="connsiteY7" fmla="*/ 1899138 h 3164826"/>
              <a:gd name="connsiteX8" fmla="*/ 1594339 w 6529754"/>
              <a:gd name="connsiteY8" fmla="*/ 1840523 h 3164826"/>
              <a:gd name="connsiteX9" fmla="*/ 1090247 w 6529754"/>
              <a:gd name="connsiteY9" fmla="*/ 1758461 h 3164826"/>
              <a:gd name="connsiteX10" fmla="*/ 1019908 w 6529754"/>
              <a:gd name="connsiteY10" fmla="*/ 1746738 h 3164826"/>
              <a:gd name="connsiteX11" fmla="*/ 914400 w 6529754"/>
              <a:gd name="connsiteY11" fmla="*/ 1711569 h 3164826"/>
              <a:gd name="connsiteX12" fmla="*/ 832339 w 6529754"/>
              <a:gd name="connsiteY12" fmla="*/ 1664677 h 3164826"/>
              <a:gd name="connsiteX13" fmla="*/ 691662 w 6529754"/>
              <a:gd name="connsiteY13" fmla="*/ 1641230 h 3164826"/>
              <a:gd name="connsiteX14" fmla="*/ 609600 w 6529754"/>
              <a:gd name="connsiteY14" fmla="*/ 1570892 h 3164826"/>
              <a:gd name="connsiteX15" fmla="*/ 445477 w 6529754"/>
              <a:gd name="connsiteY15" fmla="*/ 1465384 h 3164826"/>
              <a:gd name="connsiteX16" fmla="*/ 316524 w 6529754"/>
              <a:gd name="connsiteY16" fmla="*/ 1324707 h 3164826"/>
              <a:gd name="connsiteX17" fmla="*/ 211016 w 6529754"/>
              <a:gd name="connsiteY17" fmla="*/ 1254369 h 3164826"/>
              <a:gd name="connsiteX18" fmla="*/ 164124 w 6529754"/>
              <a:gd name="connsiteY18" fmla="*/ 1195754 h 3164826"/>
              <a:gd name="connsiteX19" fmla="*/ 117231 w 6529754"/>
              <a:gd name="connsiteY19" fmla="*/ 1160584 h 3164826"/>
              <a:gd name="connsiteX20" fmla="*/ 46893 w 6529754"/>
              <a:gd name="connsiteY20" fmla="*/ 1019907 h 3164826"/>
              <a:gd name="connsiteX21" fmla="*/ 35170 w 6529754"/>
              <a:gd name="connsiteY21" fmla="*/ 949569 h 3164826"/>
              <a:gd name="connsiteX22" fmla="*/ 11724 w 6529754"/>
              <a:gd name="connsiteY22" fmla="*/ 844061 h 3164826"/>
              <a:gd name="connsiteX23" fmla="*/ 0 w 6529754"/>
              <a:gd name="connsiteY23" fmla="*/ 762000 h 3164826"/>
              <a:gd name="connsiteX24" fmla="*/ 11724 w 6529754"/>
              <a:gd name="connsiteY24" fmla="*/ 480646 h 3164826"/>
              <a:gd name="connsiteX25" fmla="*/ 58616 w 6529754"/>
              <a:gd name="connsiteY25" fmla="*/ 386861 h 3164826"/>
              <a:gd name="connsiteX26" fmla="*/ 105508 w 6529754"/>
              <a:gd name="connsiteY26" fmla="*/ 304800 h 3164826"/>
              <a:gd name="connsiteX27" fmla="*/ 211016 w 6529754"/>
              <a:gd name="connsiteY27" fmla="*/ 211015 h 3164826"/>
              <a:gd name="connsiteX28" fmla="*/ 257908 w 6529754"/>
              <a:gd name="connsiteY28" fmla="*/ 175846 h 3164826"/>
              <a:gd name="connsiteX29" fmla="*/ 316524 w 6529754"/>
              <a:gd name="connsiteY29" fmla="*/ 152400 h 3164826"/>
              <a:gd name="connsiteX30" fmla="*/ 375139 w 6529754"/>
              <a:gd name="connsiteY30" fmla="*/ 93784 h 3164826"/>
              <a:gd name="connsiteX31" fmla="*/ 468924 w 6529754"/>
              <a:gd name="connsiteY31" fmla="*/ 58615 h 3164826"/>
              <a:gd name="connsiteX32" fmla="*/ 539262 w 6529754"/>
              <a:gd name="connsiteY32" fmla="*/ 35169 h 3164826"/>
              <a:gd name="connsiteX33" fmla="*/ 668216 w 6529754"/>
              <a:gd name="connsiteY33" fmla="*/ 23446 h 3164826"/>
              <a:gd name="connsiteX34" fmla="*/ 762000 w 6529754"/>
              <a:gd name="connsiteY34" fmla="*/ 11723 h 3164826"/>
              <a:gd name="connsiteX35" fmla="*/ 879231 w 6529754"/>
              <a:gd name="connsiteY35" fmla="*/ 0 h 3164826"/>
              <a:gd name="connsiteX36" fmla="*/ 1125416 w 6529754"/>
              <a:gd name="connsiteY36" fmla="*/ 35169 h 3164826"/>
              <a:gd name="connsiteX37" fmla="*/ 1219200 w 6529754"/>
              <a:gd name="connsiteY37" fmla="*/ 82061 h 3164826"/>
              <a:gd name="connsiteX38" fmla="*/ 1266093 w 6529754"/>
              <a:gd name="connsiteY38" fmla="*/ 93784 h 3164826"/>
              <a:gd name="connsiteX39" fmla="*/ 1441939 w 6529754"/>
              <a:gd name="connsiteY39" fmla="*/ 222738 h 3164826"/>
              <a:gd name="connsiteX40" fmla="*/ 1547447 w 6529754"/>
              <a:gd name="connsiteY40" fmla="*/ 246184 h 3164826"/>
              <a:gd name="connsiteX41" fmla="*/ 1699847 w 6529754"/>
              <a:gd name="connsiteY41" fmla="*/ 363415 h 3164826"/>
              <a:gd name="connsiteX42" fmla="*/ 1723293 w 6529754"/>
              <a:gd name="connsiteY42" fmla="*/ 457200 h 3164826"/>
              <a:gd name="connsiteX43" fmla="*/ 1770185 w 6529754"/>
              <a:gd name="connsiteY43" fmla="*/ 726830 h 3164826"/>
              <a:gd name="connsiteX44" fmla="*/ 1863970 w 6529754"/>
              <a:gd name="connsiteY44" fmla="*/ 879230 h 3164826"/>
              <a:gd name="connsiteX45" fmla="*/ 1899139 w 6529754"/>
              <a:gd name="connsiteY45" fmla="*/ 937846 h 3164826"/>
              <a:gd name="connsiteX46" fmla="*/ 1922585 w 6529754"/>
              <a:gd name="connsiteY46" fmla="*/ 984738 h 3164826"/>
              <a:gd name="connsiteX47" fmla="*/ 1992924 w 6529754"/>
              <a:gd name="connsiteY47" fmla="*/ 1055077 h 3164826"/>
              <a:gd name="connsiteX48" fmla="*/ 2039816 w 6529754"/>
              <a:gd name="connsiteY48" fmla="*/ 1101969 h 3164826"/>
              <a:gd name="connsiteX49" fmla="*/ 2086708 w 6529754"/>
              <a:gd name="connsiteY49" fmla="*/ 1148861 h 3164826"/>
              <a:gd name="connsiteX50" fmla="*/ 2133600 w 6529754"/>
              <a:gd name="connsiteY50" fmla="*/ 1184030 h 3164826"/>
              <a:gd name="connsiteX51" fmla="*/ 2426677 w 6529754"/>
              <a:gd name="connsiteY51" fmla="*/ 1230923 h 3164826"/>
              <a:gd name="connsiteX52" fmla="*/ 3036277 w 6529754"/>
              <a:gd name="connsiteY52" fmla="*/ 1207477 h 3164826"/>
              <a:gd name="connsiteX53" fmla="*/ 3212124 w 6529754"/>
              <a:gd name="connsiteY53" fmla="*/ 1113692 h 3164826"/>
              <a:gd name="connsiteX54" fmla="*/ 3317631 w 6529754"/>
              <a:gd name="connsiteY54" fmla="*/ 1078523 h 3164826"/>
              <a:gd name="connsiteX55" fmla="*/ 3470031 w 6529754"/>
              <a:gd name="connsiteY55" fmla="*/ 1090246 h 3164826"/>
              <a:gd name="connsiteX56" fmla="*/ 3587262 w 6529754"/>
              <a:gd name="connsiteY56" fmla="*/ 1148861 h 3164826"/>
              <a:gd name="connsiteX57" fmla="*/ 3669324 w 6529754"/>
              <a:gd name="connsiteY57" fmla="*/ 1172307 h 3164826"/>
              <a:gd name="connsiteX58" fmla="*/ 3810000 w 6529754"/>
              <a:gd name="connsiteY58" fmla="*/ 1230923 h 3164826"/>
              <a:gd name="connsiteX59" fmla="*/ 3868616 w 6529754"/>
              <a:gd name="connsiteY59" fmla="*/ 1254369 h 3164826"/>
              <a:gd name="connsiteX60" fmla="*/ 3915508 w 6529754"/>
              <a:gd name="connsiteY60" fmla="*/ 1277815 h 3164826"/>
              <a:gd name="connsiteX61" fmla="*/ 3985847 w 6529754"/>
              <a:gd name="connsiteY61" fmla="*/ 1289538 h 3164826"/>
              <a:gd name="connsiteX62" fmla="*/ 4021016 w 6529754"/>
              <a:gd name="connsiteY62" fmla="*/ 1301261 h 3164826"/>
              <a:gd name="connsiteX63" fmla="*/ 4161693 w 6529754"/>
              <a:gd name="connsiteY63" fmla="*/ 1289538 h 3164826"/>
              <a:gd name="connsiteX64" fmla="*/ 4208585 w 6529754"/>
              <a:gd name="connsiteY64" fmla="*/ 1254369 h 3164826"/>
              <a:gd name="connsiteX65" fmla="*/ 4302370 w 6529754"/>
              <a:gd name="connsiteY65" fmla="*/ 1137138 h 3164826"/>
              <a:gd name="connsiteX66" fmla="*/ 4337539 w 6529754"/>
              <a:gd name="connsiteY66" fmla="*/ 1101969 h 3164826"/>
              <a:gd name="connsiteX67" fmla="*/ 4349262 w 6529754"/>
              <a:gd name="connsiteY67" fmla="*/ 1055077 h 3164826"/>
              <a:gd name="connsiteX68" fmla="*/ 4489939 w 6529754"/>
              <a:gd name="connsiteY68" fmla="*/ 902677 h 3164826"/>
              <a:gd name="connsiteX69" fmla="*/ 4560277 w 6529754"/>
              <a:gd name="connsiteY69" fmla="*/ 867507 h 3164826"/>
              <a:gd name="connsiteX70" fmla="*/ 4595447 w 6529754"/>
              <a:gd name="connsiteY70" fmla="*/ 832338 h 3164826"/>
              <a:gd name="connsiteX71" fmla="*/ 4759570 w 6529754"/>
              <a:gd name="connsiteY71" fmla="*/ 750277 h 3164826"/>
              <a:gd name="connsiteX72" fmla="*/ 4818185 w 6529754"/>
              <a:gd name="connsiteY72" fmla="*/ 715107 h 3164826"/>
              <a:gd name="connsiteX73" fmla="*/ 4888524 w 6529754"/>
              <a:gd name="connsiteY73" fmla="*/ 679938 h 3164826"/>
              <a:gd name="connsiteX74" fmla="*/ 4947139 w 6529754"/>
              <a:gd name="connsiteY74" fmla="*/ 644769 h 3164826"/>
              <a:gd name="connsiteX75" fmla="*/ 5076093 w 6529754"/>
              <a:gd name="connsiteY75" fmla="*/ 550984 h 3164826"/>
              <a:gd name="connsiteX76" fmla="*/ 5111262 w 6529754"/>
              <a:gd name="connsiteY76" fmla="*/ 539261 h 3164826"/>
              <a:gd name="connsiteX77" fmla="*/ 5205047 w 6529754"/>
              <a:gd name="connsiteY77" fmla="*/ 468923 h 3164826"/>
              <a:gd name="connsiteX78" fmla="*/ 5287108 w 6529754"/>
              <a:gd name="connsiteY78" fmla="*/ 410307 h 3164826"/>
              <a:gd name="connsiteX79" fmla="*/ 5345724 w 6529754"/>
              <a:gd name="connsiteY79" fmla="*/ 375138 h 3164826"/>
              <a:gd name="connsiteX80" fmla="*/ 5404339 w 6529754"/>
              <a:gd name="connsiteY80" fmla="*/ 363415 h 3164826"/>
              <a:gd name="connsiteX81" fmla="*/ 5603631 w 6529754"/>
              <a:gd name="connsiteY81" fmla="*/ 328246 h 3164826"/>
              <a:gd name="connsiteX82" fmla="*/ 6060831 w 6529754"/>
              <a:gd name="connsiteY82" fmla="*/ 304800 h 3164826"/>
              <a:gd name="connsiteX83" fmla="*/ 6178062 w 6529754"/>
              <a:gd name="connsiteY83" fmla="*/ 281354 h 3164826"/>
              <a:gd name="connsiteX84" fmla="*/ 6271847 w 6529754"/>
              <a:gd name="connsiteY84" fmla="*/ 269630 h 3164826"/>
              <a:gd name="connsiteX85" fmla="*/ 6529754 w 6529754"/>
              <a:gd name="connsiteY85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46739 w 6529754"/>
              <a:gd name="connsiteY7" fmla="*/ 1899138 h 3164826"/>
              <a:gd name="connsiteX8" fmla="*/ 1440625 w 6529754"/>
              <a:gd name="connsiteY8" fmla="*/ 1883878 h 3164826"/>
              <a:gd name="connsiteX9" fmla="*/ 1090247 w 6529754"/>
              <a:gd name="connsiteY9" fmla="*/ 1758461 h 3164826"/>
              <a:gd name="connsiteX10" fmla="*/ 1019908 w 6529754"/>
              <a:gd name="connsiteY10" fmla="*/ 1746738 h 3164826"/>
              <a:gd name="connsiteX11" fmla="*/ 914400 w 6529754"/>
              <a:gd name="connsiteY11" fmla="*/ 1711569 h 3164826"/>
              <a:gd name="connsiteX12" fmla="*/ 832339 w 6529754"/>
              <a:gd name="connsiteY12" fmla="*/ 1664677 h 3164826"/>
              <a:gd name="connsiteX13" fmla="*/ 691662 w 6529754"/>
              <a:gd name="connsiteY13" fmla="*/ 1641230 h 3164826"/>
              <a:gd name="connsiteX14" fmla="*/ 609600 w 6529754"/>
              <a:gd name="connsiteY14" fmla="*/ 1570892 h 3164826"/>
              <a:gd name="connsiteX15" fmla="*/ 445477 w 6529754"/>
              <a:gd name="connsiteY15" fmla="*/ 1465384 h 3164826"/>
              <a:gd name="connsiteX16" fmla="*/ 316524 w 6529754"/>
              <a:gd name="connsiteY16" fmla="*/ 1324707 h 3164826"/>
              <a:gd name="connsiteX17" fmla="*/ 211016 w 6529754"/>
              <a:gd name="connsiteY17" fmla="*/ 1254369 h 3164826"/>
              <a:gd name="connsiteX18" fmla="*/ 164124 w 6529754"/>
              <a:gd name="connsiteY18" fmla="*/ 1195754 h 3164826"/>
              <a:gd name="connsiteX19" fmla="*/ 117231 w 6529754"/>
              <a:gd name="connsiteY19" fmla="*/ 1160584 h 3164826"/>
              <a:gd name="connsiteX20" fmla="*/ 46893 w 6529754"/>
              <a:gd name="connsiteY20" fmla="*/ 1019907 h 3164826"/>
              <a:gd name="connsiteX21" fmla="*/ 35170 w 6529754"/>
              <a:gd name="connsiteY21" fmla="*/ 949569 h 3164826"/>
              <a:gd name="connsiteX22" fmla="*/ 11724 w 6529754"/>
              <a:gd name="connsiteY22" fmla="*/ 844061 h 3164826"/>
              <a:gd name="connsiteX23" fmla="*/ 0 w 6529754"/>
              <a:gd name="connsiteY23" fmla="*/ 762000 h 3164826"/>
              <a:gd name="connsiteX24" fmla="*/ 11724 w 6529754"/>
              <a:gd name="connsiteY24" fmla="*/ 480646 h 3164826"/>
              <a:gd name="connsiteX25" fmla="*/ 58616 w 6529754"/>
              <a:gd name="connsiteY25" fmla="*/ 386861 h 3164826"/>
              <a:gd name="connsiteX26" fmla="*/ 105508 w 6529754"/>
              <a:gd name="connsiteY26" fmla="*/ 304800 h 3164826"/>
              <a:gd name="connsiteX27" fmla="*/ 211016 w 6529754"/>
              <a:gd name="connsiteY27" fmla="*/ 211015 h 3164826"/>
              <a:gd name="connsiteX28" fmla="*/ 257908 w 6529754"/>
              <a:gd name="connsiteY28" fmla="*/ 175846 h 3164826"/>
              <a:gd name="connsiteX29" fmla="*/ 316524 w 6529754"/>
              <a:gd name="connsiteY29" fmla="*/ 152400 h 3164826"/>
              <a:gd name="connsiteX30" fmla="*/ 375139 w 6529754"/>
              <a:gd name="connsiteY30" fmla="*/ 93784 h 3164826"/>
              <a:gd name="connsiteX31" fmla="*/ 468924 w 6529754"/>
              <a:gd name="connsiteY31" fmla="*/ 58615 h 3164826"/>
              <a:gd name="connsiteX32" fmla="*/ 539262 w 6529754"/>
              <a:gd name="connsiteY32" fmla="*/ 35169 h 3164826"/>
              <a:gd name="connsiteX33" fmla="*/ 668216 w 6529754"/>
              <a:gd name="connsiteY33" fmla="*/ 23446 h 3164826"/>
              <a:gd name="connsiteX34" fmla="*/ 762000 w 6529754"/>
              <a:gd name="connsiteY34" fmla="*/ 11723 h 3164826"/>
              <a:gd name="connsiteX35" fmla="*/ 879231 w 6529754"/>
              <a:gd name="connsiteY35" fmla="*/ 0 h 3164826"/>
              <a:gd name="connsiteX36" fmla="*/ 1125416 w 6529754"/>
              <a:gd name="connsiteY36" fmla="*/ 35169 h 3164826"/>
              <a:gd name="connsiteX37" fmla="*/ 1219200 w 6529754"/>
              <a:gd name="connsiteY37" fmla="*/ 82061 h 3164826"/>
              <a:gd name="connsiteX38" fmla="*/ 1266093 w 6529754"/>
              <a:gd name="connsiteY38" fmla="*/ 93784 h 3164826"/>
              <a:gd name="connsiteX39" fmla="*/ 1441939 w 6529754"/>
              <a:gd name="connsiteY39" fmla="*/ 222738 h 3164826"/>
              <a:gd name="connsiteX40" fmla="*/ 1547447 w 6529754"/>
              <a:gd name="connsiteY40" fmla="*/ 246184 h 3164826"/>
              <a:gd name="connsiteX41" fmla="*/ 1699847 w 6529754"/>
              <a:gd name="connsiteY41" fmla="*/ 363415 h 3164826"/>
              <a:gd name="connsiteX42" fmla="*/ 1723293 w 6529754"/>
              <a:gd name="connsiteY42" fmla="*/ 457200 h 3164826"/>
              <a:gd name="connsiteX43" fmla="*/ 1770185 w 6529754"/>
              <a:gd name="connsiteY43" fmla="*/ 726830 h 3164826"/>
              <a:gd name="connsiteX44" fmla="*/ 1863970 w 6529754"/>
              <a:gd name="connsiteY44" fmla="*/ 879230 h 3164826"/>
              <a:gd name="connsiteX45" fmla="*/ 1899139 w 6529754"/>
              <a:gd name="connsiteY45" fmla="*/ 937846 h 3164826"/>
              <a:gd name="connsiteX46" fmla="*/ 1922585 w 6529754"/>
              <a:gd name="connsiteY46" fmla="*/ 984738 h 3164826"/>
              <a:gd name="connsiteX47" fmla="*/ 1992924 w 6529754"/>
              <a:gd name="connsiteY47" fmla="*/ 1055077 h 3164826"/>
              <a:gd name="connsiteX48" fmla="*/ 2039816 w 6529754"/>
              <a:gd name="connsiteY48" fmla="*/ 1101969 h 3164826"/>
              <a:gd name="connsiteX49" fmla="*/ 2086708 w 6529754"/>
              <a:gd name="connsiteY49" fmla="*/ 1148861 h 3164826"/>
              <a:gd name="connsiteX50" fmla="*/ 2133600 w 6529754"/>
              <a:gd name="connsiteY50" fmla="*/ 1184030 h 3164826"/>
              <a:gd name="connsiteX51" fmla="*/ 2426677 w 6529754"/>
              <a:gd name="connsiteY51" fmla="*/ 1230923 h 3164826"/>
              <a:gd name="connsiteX52" fmla="*/ 3036277 w 6529754"/>
              <a:gd name="connsiteY52" fmla="*/ 1207477 h 3164826"/>
              <a:gd name="connsiteX53" fmla="*/ 3212124 w 6529754"/>
              <a:gd name="connsiteY53" fmla="*/ 1113692 h 3164826"/>
              <a:gd name="connsiteX54" fmla="*/ 3317631 w 6529754"/>
              <a:gd name="connsiteY54" fmla="*/ 1078523 h 3164826"/>
              <a:gd name="connsiteX55" fmla="*/ 3470031 w 6529754"/>
              <a:gd name="connsiteY55" fmla="*/ 1090246 h 3164826"/>
              <a:gd name="connsiteX56" fmla="*/ 3587262 w 6529754"/>
              <a:gd name="connsiteY56" fmla="*/ 1148861 h 3164826"/>
              <a:gd name="connsiteX57" fmla="*/ 3669324 w 6529754"/>
              <a:gd name="connsiteY57" fmla="*/ 1172307 h 3164826"/>
              <a:gd name="connsiteX58" fmla="*/ 3810000 w 6529754"/>
              <a:gd name="connsiteY58" fmla="*/ 1230923 h 3164826"/>
              <a:gd name="connsiteX59" fmla="*/ 3868616 w 6529754"/>
              <a:gd name="connsiteY59" fmla="*/ 1254369 h 3164826"/>
              <a:gd name="connsiteX60" fmla="*/ 3915508 w 6529754"/>
              <a:gd name="connsiteY60" fmla="*/ 1277815 h 3164826"/>
              <a:gd name="connsiteX61" fmla="*/ 3985847 w 6529754"/>
              <a:gd name="connsiteY61" fmla="*/ 1289538 h 3164826"/>
              <a:gd name="connsiteX62" fmla="*/ 4021016 w 6529754"/>
              <a:gd name="connsiteY62" fmla="*/ 1301261 h 3164826"/>
              <a:gd name="connsiteX63" fmla="*/ 4161693 w 6529754"/>
              <a:gd name="connsiteY63" fmla="*/ 1289538 h 3164826"/>
              <a:gd name="connsiteX64" fmla="*/ 4208585 w 6529754"/>
              <a:gd name="connsiteY64" fmla="*/ 1254369 h 3164826"/>
              <a:gd name="connsiteX65" fmla="*/ 4302370 w 6529754"/>
              <a:gd name="connsiteY65" fmla="*/ 1137138 h 3164826"/>
              <a:gd name="connsiteX66" fmla="*/ 4337539 w 6529754"/>
              <a:gd name="connsiteY66" fmla="*/ 1101969 h 3164826"/>
              <a:gd name="connsiteX67" fmla="*/ 4349262 w 6529754"/>
              <a:gd name="connsiteY67" fmla="*/ 1055077 h 3164826"/>
              <a:gd name="connsiteX68" fmla="*/ 4489939 w 6529754"/>
              <a:gd name="connsiteY68" fmla="*/ 902677 h 3164826"/>
              <a:gd name="connsiteX69" fmla="*/ 4560277 w 6529754"/>
              <a:gd name="connsiteY69" fmla="*/ 867507 h 3164826"/>
              <a:gd name="connsiteX70" fmla="*/ 4595447 w 6529754"/>
              <a:gd name="connsiteY70" fmla="*/ 832338 h 3164826"/>
              <a:gd name="connsiteX71" fmla="*/ 4759570 w 6529754"/>
              <a:gd name="connsiteY71" fmla="*/ 750277 h 3164826"/>
              <a:gd name="connsiteX72" fmla="*/ 4818185 w 6529754"/>
              <a:gd name="connsiteY72" fmla="*/ 715107 h 3164826"/>
              <a:gd name="connsiteX73" fmla="*/ 4888524 w 6529754"/>
              <a:gd name="connsiteY73" fmla="*/ 679938 h 3164826"/>
              <a:gd name="connsiteX74" fmla="*/ 4947139 w 6529754"/>
              <a:gd name="connsiteY74" fmla="*/ 644769 h 3164826"/>
              <a:gd name="connsiteX75" fmla="*/ 5076093 w 6529754"/>
              <a:gd name="connsiteY75" fmla="*/ 550984 h 3164826"/>
              <a:gd name="connsiteX76" fmla="*/ 5111262 w 6529754"/>
              <a:gd name="connsiteY76" fmla="*/ 539261 h 3164826"/>
              <a:gd name="connsiteX77" fmla="*/ 5205047 w 6529754"/>
              <a:gd name="connsiteY77" fmla="*/ 468923 h 3164826"/>
              <a:gd name="connsiteX78" fmla="*/ 5287108 w 6529754"/>
              <a:gd name="connsiteY78" fmla="*/ 410307 h 3164826"/>
              <a:gd name="connsiteX79" fmla="*/ 5345724 w 6529754"/>
              <a:gd name="connsiteY79" fmla="*/ 375138 h 3164826"/>
              <a:gd name="connsiteX80" fmla="*/ 5404339 w 6529754"/>
              <a:gd name="connsiteY80" fmla="*/ 363415 h 3164826"/>
              <a:gd name="connsiteX81" fmla="*/ 5603631 w 6529754"/>
              <a:gd name="connsiteY81" fmla="*/ 328246 h 3164826"/>
              <a:gd name="connsiteX82" fmla="*/ 6060831 w 6529754"/>
              <a:gd name="connsiteY82" fmla="*/ 304800 h 3164826"/>
              <a:gd name="connsiteX83" fmla="*/ 6178062 w 6529754"/>
              <a:gd name="connsiteY83" fmla="*/ 281354 h 3164826"/>
              <a:gd name="connsiteX84" fmla="*/ 6271847 w 6529754"/>
              <a:gd name="connsiteY84" fmla="*/ 269630 h 3164826"/>
              <a:gd name="connsiteX85" fmla="*/ 6529754 w 6529754"/>
              <a:gd name="connsiteY85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90247 w 6529754"/>
              <a:gd name="connsiteY9" fmla="*/ 1758461 h 3164826"/>
              <a:gd name="connsiteX10" fmla="*/ 1019908 w 6529754"/>
              <a:gd name="connsiteY10" fmla="*/ 1746738 h 3164826"/>
              <a:gd name="connsiteX11" fmla="*/ 914400 w 6529754"/>
              <a:gd name="connsiteY11" fmla="*/ 1711569 h 3164826"/>
              <a:gd name="connsiteX12" fmla="*/ 832339 w 6529754"/>
              <a:gd name="connsiteY12" fmla="*/ 1664677 h 3164826"/>
              <a:gd name="connsiteX13" fmla="*/ 691662 w 6529754"/>
              <a:gd name="connsiteY13" fmla="*/ 1641230 h 3164826"/>
              <a:gd name="connsiteX14" fmla="*/ 609600 w 6529754"/>
              <a:gd name="connsiteY14" fmla="*/ 1570892 h 3164826"/>
              <a:gd name="connsiteX15" fmla="*/ 445477 w 6529754"/>
              <a:gd name="connsiteY15" fmla="*/ 1465384 h 3164826"/>
              <a:gd name="connsiteX16" fmla="*/ 316524 w 6529754"/>
              <a:gd name="connsiteY16" fmla="*/ 1324707 h 3164826"/>
              <a:gd name="connsiteX17" fmla="*/ 211016 w 6529754"/>
              <a:gd name="connsiteY17" fmla="*/ 1254369 h 3164826"/>
              <a:gd name="connsiteX18" fmla="*/ 164124 w 6529754"/>
              <a:gd name="connsiteY18" fmla="*/ 1195754 h 3164826"/>
              <a:gd name="connsiteX19" fmla="*/ 117231 w 6529754"/>
              <a:gd name="connsiteY19" fmla="*/ 1160584 h 3164826"/>
              <a:gd name="connsiteX20" fmla="*/ 46893 w 6529754"/>
              <a:gd name="connsiteY20" fmla="*/ 1019907 h 3164826"/>
              <a:gd name="connsiteX21" fmla="*/ 35170 w 6529754"/>
              <a:gd name="connsiteY21" fmla="*/ 949569 h 3164826"/>
              <a:gd name="connsiteX22" fmla="*/ 11724 w 6529754"/>
              <a:gd name="connsiteY22" fmla="*/ 844061 h 3164826"/>
              <a:gd name="connsiteX23" fmla="*/ 0 w 6529754"/>
              <a:gd name="connsiteY23" fmla="*/ 762000 h 3164826"/>
              <a:gd name="connsiteX24" fmla="*/ 11724 w 6529754"/>
              <a:gd name="connsiteY24" fmla="*/ 480646 h 3164826"/>
              <a:gd name="connsiteX25" fmla="*/ 58616 w 6529754"/>
              <a:gd name="connsiteY25" fmla="*/ 386861 h 3164826"/>
              <a:gd name="connsiteX26" fmla="*/ 105508 w 6529754"/>
              <a:gd name="connsiteY26" fmla="*/ 304800 h 3164826"/>
              <a:gd name="connsiteX27" fmla="*/ 211016 w 6529754"/>
              <a:gd name="connsiteY27" fmla="*/ 211015 h 3164826"/>
              <a:gd name="connsiteX28" fmla="*/ 257908 w 6529754"/>
              <a:gd name="connsiteY28" fmla="*/ 175846 h 3164826"/>
              <a:gd name="connsiteX29" fmla="*/ 316524 w 6529754"/>
              <a:gd name="connsiteY29" fmla="*/ 152400 h 3164826"/>
              <a:gd name="connsiteX30" fmla="*/ 375139 w 6529754"/>
              <a:gd name="connsiteY30" fmla="*/ 93784 h 3164826"/>
              <a:gd name="connsiteX31" fmla="*/ 468924 w 6529754"/>
              <a:gd name="connsiteY31" fmla="*/ 58615 h 3164826"/>
              <a:gd name="connsiteX32" fmla="*/ 539262 w 6529754"/>
              <a:gd name="connsiteY32" fmla="*/ 35169 h 3164826"/>
              <a:gd name="connsiteX33" fmla="*/ 668216 w 6529754"/>
              <a:gd name="connsiteY33" fmla="*/ 23446 h 3164826"/>
              <a:gd name="connsiteX34" fmla="*/ 762000 w 6529754"/>
              <a:gd name="connsiteY34" fmla="*/ 11723 h 3164826"/>
              <a:gd name="connsiteX35" fmla="*/ 879231 w 6529754"/>
              <a:gd name="connsiteY35" fmla="*/ 0 h 3164826"/>
              <a:gd name="connsiteX36" fmla="*/ 1125416 w 6529754"/>
              <a:gd name="connsiteY36" fmla="*/ 35169 h 3164826"/>
              <a:gd name="connsiteX37" fmla="*/ 1219200 w 6529754"/>
              <a:gd name="connsiteY37" fmla="*/ 82061 h 3164826"/>
              <a:gd name="connsiteX38" fmla="*/ 1266093 w 6529754"/>
              <a:gd name="connsiteY38" fmla="*/ 93784 h 3164826"/>
              <a:gd name="connsiteX39" fmla="*/ 1441939 w 6529754"/>
              <a:gd name="connsiteY39" fmla="*/ 222738 h 3164826"/>
              <a:gd name="connsiteX40" fmla="*/ 1547447 w 6529754"/>
              <a:gd name="connsiteY40" fmla="*/ 246184 h 3164826"/>
              <a:gd name="connsiteX41" fmla="*/ 1699847 w 6529754"/>
              <a:gd name="connsiteY41" fmla="*/ 363415 h 3164826"/>
              <a:gd name="connsiteX42" fmla="*/ 1723293 w 6529754"/>
              <a:gd name="connsiteY42" fmla="*/ 457200 h 3164826"/>
              <a:gd name="connsiteX43" fmla="*/ 1770185 w 6529754"/>
              <a:gd name="connsiteY43" fmla="*/ 726830 h 3164826"/>
              <a:gd name="connsiteX44" fmla="*/ 1863970 w 6529754"/>
              <a:gd name="connsiteY44" fmla="*/ 879230 h 3164826"/>
              <a:gd name="connsiteX45" fmla="*/ 1899139 w 6529754"/>
              <a:gd name="connsiteY45" fmla="*/ 937846 h 3164826"/>
              <a:gd name="connsiteX46" fmla="*/ 1922585 w 6529754"/>
              <a:gd name="connsiteY46" fmla="*/ 984738 h 3164826"/>
              <a:gd name="connsiteX47" fmla="*/ 1992924 w 6529754"/>
              <a:gd name="connsiteY47" fmla="*/ 1055077 h 3164826"/>
              <a:gd name="connsiteX48" fmla="*/ 2039816 w 6529754"/>
              <a:gd name="connsiteY48" fmla="*/ 1101969 h 3164826"/>
              <a:gd name="connsiteX49" fmla="*/ 2086708 w 6529754"/>
              <a:gd name="connsiteY49" fmla="*/ 1148861 h 3164826"/>
              <a:gd name="connsiteX50" fmla="*/ 2133600 w 6529754"/>
              <a:gd name="connsiteY50" fmla="*/ 1184030 h 3164826"/>
              <a:gd name="connsiteX51" fmla="*/ 2426677 w 6529754"/>
              <a:gd name="connsiteY51" fmla="*/ 1230923 h 3164826"/>
              <a:gd name="connsiteX52" fmla="*/ 3036277 w 6529754"/>
              <a:gd name="connsiteY52" fmla="*/ 1207477 h 3164826"/>
              <a:gd name="connsiteX53" fmla="*/ 3212124 w 6529754"/>
              <a:gd name="connsiteY53" fmla="*/ 1113692 h 3164826"/>
              <a:gd name="connsiteX54" fmla="*/ 3317631 w 6529754"/>
              <a:gd name="connsiteY54" fmla="*/ 1078523 h 3164826"/>
              <a:gd name="connsiteX55" fmla="*/ 3470031 w 6529754"/>
              <a:gd name="connsiteY55" fmla="*/ 1090246 h 3164826"/>
              <a:gd name="connsiteX56" fmla="*/ 3587262 w 6529754"/>
              <a:gd name="connsiteY56" fmla="*/ 1148861 h 3164826"/>
              <a:gd name="connsiteX57" fmla="*/ 3669324 w 6529754"/>
              <a:gd name="connsiteY57" fmla="*/ 1172307 h 3164826"/>
              <a:gd name="connsiteX58" fmla="*/ 3810000 w 6529754"/>
              <a:gd name="connsiteY58" fmla="*/ 1230923 h 3164826"/>
              <a:gd name="connsiteX59" fmla="*/ 3868616 w 6529754"/>
              <a:gd name="connsiteY59" fmla="*/ 1254369 h 3164826"/>
              <a:gd name="connsiteX60" fmla="*/ 3915508 w 6529754"/>
              <a:gd name="connsiteY60" fmla="*/ 1277815 h 3164826"/>
              <a:gd name="connsiteX61" fmla="*/ 3985847 w 6529754"/>
              <a:gd name="connsiteY61" fmla="*/ 1289538 h 3164826"/>
              <a:gd name="connsiteX62" fmla="*/ 4021016 w 6529754"/>
              <a:gd name="connsiteY62" fmla="*/ 1301261 h 3164826"/>
              <a:gd name="connsiteX63" fmla="*/ 4161693 w 6529754"/>
              <a:gd name="connsiteY63" fmla="*/ 1289538 h 3164826"/>
              <a:gd name="connsiteX64" fmla="*/ 4208585 w 6529754"/>
              <a:gd name="connsiteY64" fmla="*/ 1254369 h 3164826"/>
              <a:gd name="connsiteX65" fmla="*/ 4302370 w 6529754"/>
              <a:gd name="connsiteY65" fmla="*/ 1137138 h 3164826"/>
              <a:gd name="connsiteX66" fmla="*/ 4337539 w 6529754"/>
              <a:gd name="connsiteY66" fmla="*/ 1101969 h 3164826"/>
              <a:gd name="connsiteX67" fmla="*/ 4349262 w 6529754"/>
              <a:gd name="connsiteY67" fmla="*/ 1055077 h 3164826"/>
              <a:gd name="connsiteX68" fmla="*/ 4489939 w 6529754"/>
              <a:gd name="connsiteY68" fmla="*/ 902677 h 3164826"/>
              <a:gd name="connsiteX69" fmla="*/ 4560277 w 6529754"/>
              <a:gd name="connsiteY69" fmla="*/ 867507 h 3164826"/>
              <a:gd name="connsiteX70" fmla="*/ 4595447 w 6529754"/>
              <a:gd name="connsiteY70" fmla="*/ 832338 h 3164826"/>
              <a:gd name="connsiteX71" fmla="*/ 4759570 w 6529754"/>
              <a:gd name="connsiteY71" fmla="*/ 750277 h 3164826"/>
              <a:gd name="connsiteX72" fmla="*/ 4818185 w 6529754"/>
              <a:gd name="connsiteY72" fmla="*/ 715107 h 3164826"/>
              <a:gd name="connsiteX73" fmla="*/ 4888524 w 6529754"/>
              <a:gd name="connsiteY73" fmla="*/ 679938 h 3164826"/>
              <a:gd name="connsiteX74" fmla="*/ 4947139 w 6529754"/>
              <a:gd name="connsiteY74" fmla="*/ 644769 h 3164826"/>
              <a:gd name="connsiteX75" fmla="*/ 5076093 w 6529754"/>
              <a:gd name="connsiteY75" fmla="*/ 550984 h 3164826"/>
              <a:gd name="connsiteX76" fmla="*/ 5111262 w 6529754"/>
              <a:gd name="connsiteY76" fmla="*/ 539261 h 3164826"/>
              <a:gd name="connsiteX77" fmla="*/ 5205047 w 6529754"/>
              <a:gd name="connsiteY77" fmla="*/ 468923 h 3164826"/>
              <a:gd name="connsiteX78" fmla="*/ 5287108 w 6529754"/>
              <a:gd name="connsiteY78" fmla="*/ 410307 h 3164826"/>
              <a:gd name="connsiteX79" fmla="*/ 5345724 w 6529754"/>
              <a:gd name="connsiteY79" fmla="*/ 375138 h 3164826"/>
              <a:gd name="connsiteX80" fmla="*/ 5404339 w 6529754"/>
              <a:gd name="connsiteY80" fmla="*/ 363415 h 3164826"/>
              <a:gd name="connsiteX81" fmla="*/ 5603631 w 6529754"/>
              <a:gd name="connsiteY81" fmla="*/ 328246 h 3164826"/>
              <a:gd name="connsiteX82" fmla="*/ 6060831 w 6529754"/>
              <a:gd name="connsiteY82" fmla="*/ 304800 h 3164826"/>
              <a:gd name="connsiteX83" fmla="*/ 6178062 w 6529754"/>
              <a:gd name="connsiteY83" fmla="*/ 281354 h 3164826"/>
              <a:gd name="connsiteX84" fmla="*/ 6271847 w 6529754"/>
              <a:gd name="connsiteY84" fmla="*/ 269630 h 3164826"/>
              <a:gd name="connsiteX85" fmla="*/ 6529754 w 6529754"/>
              <a:gd name="connsiteY85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90247 w 6529754"/>
              <a:gd name="connsiteY9" fmla="*/ 1758461 h 3164826"/>
              <a:gd name="connsiteX10" fmla="*/ 1019908 w 6529754"/>
              <a:gd name="connsiteY10" fmla="*/ 1746738 h 3164826"/>
              <a:gd name="connsiteX11" fmla="*/ 832339 w 6529754"/>
              <a:gd name="connsiteY11" fmla="*/ 1664677 h 3164826"/>
              <a:gd name="connsiteX12" fmla="*/ 691662 w 6529754"/>
              <a:gd name="connsiteY12" fmla="*/ 1641230 h 3164826"/>
              <a:gd name="connsiteX13" fmla="*/ 609600 w 6529754"/>
              <a:gd name="connsiteY13" fmla="*/ 1570892 h 3164826"/>
              <a:gd name="connsiteX14" fmla="*/ 445477 w 6529754"/>
              <a:gd name="connsiteY14" fmla="*/ 1465384 h 3164826"/>
              <a:gd name="connsiteX15" fmla="*/ 316524 w 6529754"/>
              <a:gd name="connsiteY15" fmla="*/ 1324707 h 3164826"/>
              <a:gd name="connsiteX16" fmla="*/ 211016 w 6529754"/>
              <a:gd name="connsiteY16" fmla="*/ 1254369 h 3164826"/>
              <a:gd name="connsiteX17" fmla="*/ 164124 w 6529754"/>
              <a:gd name="connsiteY17" fmla="*/ 1195754 h 3164826"/>
              <a:gd name="connsiteX18" fmla="*/ 117231 w 6529754"/>
              <a:gd name="connsiteY18" fmla="*/ 1160584 h 3164826"/>
              <a:gd name="connsiteX19" fmla="*/ 46893 w 6529754"/>
              <a:gd name="connsiteY19" fmla="*/ 1019907 h 3164826"/>
              <a:gd name="connsiteX20" fmla="*/ 35170 w 6529754"/>
              <a:gd name="connsiteY20" fmla="*/ 949569 h 3164826"/>
              <a:gd name="connsiteX21" fmla="*/ 11724 w 6529754"/>
              <a:gd name="connsiteY21" fmla="*/ 844061 h 3164826"/>
              <a:gd name="connsiteX22" fmla="*/ 0 w 6529754"/>
              <a:gd name="connsiteY22" fmla="*/ 762000 h 3164826"/>
              <a:gd name="connsiteX23" fmla="*/ 11724 w 6529754"/>
              <a:gd name="connsiteY23" fmla="*/ 480646 h 3164826"/>
              <a:gd name="connsiteX24" fmla="*/ 58616 w 6529754"/>
              <a:gd name="connsiteY24" fmla="*/ 386861 h 3164826"/>
              <a:gd name="connsiteX25" fmla="*/ 105508 w 6529754"/>
              <a:gd name="connsiteY25" fmla="*/ 304800 h 3164826"/>
              <a:gd name="connsiteX26" fmla="*/ 211016 w 6529754"/>
              <a:gd name="connsiteY26" fmla="*/ 211015 h 3164826"/>
              <a:gd name="connsiteX27" fmla="*/ 257908 w 6529754"/>
              <a:gd name="connsiteY27" fmla="*/ 175846 h 3164826"/>
              <a:gd name="connsiteX28" fmla="*/ 316524 w 6529754"/>
              <a:gd name="connsiteY28" fmla="*/ 152400 h 3164826"/>
              <a:gd name="connsiteX29" fmla="*/ 375139 w 6529754"/>
              <a:gd name="connsiteY29" fmla="*/ 93784 h 3164826"/>
              <a:gd name="connsiteX30" fmla="*/ 468924 w 6529754"/>
              <a:gd name="connsiteY30" fmla="*/ 58615 h 3164826"/>
              <a:gd name="connsiteX31" fmla="*/ 539262 w 6529754"/>
              <a:gd name="connsiteY31" fmla="*/ 35169 h 3164826"/>
              <a:gd name="connsiteX32" fmla="*/ 668216 w 6529754"/>
              <a:gd name="connsiteY32" fmla="*/ 23446 h 3164826"/>
              <a:gd name="connsiteX33" fmla="*/ 762000 w 6529754"/>
              <a:gd name="connsiteY33" fmla="*/ 11723 h 3164826"/>
              <a:gd name="connsiteX34" fmla="*/ 879231 w 6529754"/>
              <a:gd name="connsiteY34" fmla="*/ 0 h 3164826"/>
              <a:gd name="connsiteX35" fmla="*/ 1125416 w 6529754"/>
              <a:gd name="connsiteY35" fmla="*/ 35169 h 3164826"/>
              <a:gd name="connsiteX36" fmla="*/ 1219200 w 6529754"/>
              <a:gd name="connsiteY36" fmla="*/ 82061 h 3164826"/>
              <a:gd name="connsiteX37" fmla="*/ 1266093 w 6529754"/>
              <a:gd name="connsiteY37" fmla="*/ 93784 h 3164826"/>
              <a:gd name="connsiteX38" fmla="*/ 1441939 w 6529754"/>
              <a:gd name="connsiteY38" fmla="*/ 222738 h 3164826"/>
              <a:gd name="connsiteX39" fmla="*/ 1547447 w 6529754"/>
              <a:gd name="connsiteY39" fmla="*/ 246184 h 3164826"/>
              <a:gd name="connsiteX40" fmla="*/ 1699847 w 6529754"/>
              <a:gd name="connsiteY40" fmla="*/ 363415 h 3164826"/>
              <a:gd name="connsiteX41" fmla="*/ 1723293 w 6529754"/>
              <a:gd name="connsiteY41" fmla="*/ 457200 h 3164826"/>
              <a:gd name="connsiteX42" fmla="*/ 1770185 w 6529754"/>
              <a:gd name="connsiteY42" fmla="*/ 726830 h 3164826"/>
              <a:gd name="connsiteX43" fmla="*/ 1863970 w 6529754"/>
              <a:gd name="connsiteY43" fmla="*/ 879230 h 3164826"/>
              <a:gd name="connsiteX44" fmla="*/ 1899139 w 6529754"/>
              <a:gd name="connsiteY44" fmla="*/ 937846 h 3164826"/>
              <a:gd name="connsiteX45" fmla="*/ 1922585 w 6529754"/>
              <a:gd name="connsiteY45" fmla="*/ 984738 h 3164826"/>
              <a:gd name="connsiteX46" fmla="*/ 1992924 w 6529754"/>
              <a:gd name="connsiteY46" fmla="*/ 1055077 h 3164826"/>
              <a:gd name="connsiteX47" fmla="*/ 2039816 w 6529754"/>
              <a:gd name="connsiteY47" fmla="*/ 1101969 h 3164826"/>
              <a:gd name="connsiteX48" fmla="*/ 2086708 w 6529754"/>
              <a:gd name="connsiteY48" fmla="*/ 1148861 h 3164826"/>
              <a:gd name="connsiteX49" fmla="*/ 2133600 w 6529754"/>
              <a:gd name="connsiteY49" fmla="*/ 1184030 h 3164826"/>
              <a:gd name="connsiteX50" fmla="*/ 2426677 w 6529754"/>
              <a:gd name="connsiteY50" fmla="*/ 1230923 h 3164826"/>
              <a:gd name="connsiteX51" fmla="*/ 3036277 w 6529754"/>
              <a:gd name="connsiteY51" fmla="*/ 1207477 h 3164826"/>
              <a:gd name="connsiteX52" fmla="*/ 3212124 w 6529754"/>
              <a:gd name="connsiteY52" fmla="*/ 1113692 h 3164826"/>
              <a:gd name="connsiteX53" fmla="*/ 3317631 w 6529754"/>
              <a:gd name="connsiteY53" fmla="*/ 1078523 h 3164826"/>
              <a:gd name="connsiteX54" fmla="*/ 3470031 w 6529754"/>
              <a:gd name="connsiteY54" fmla="*/ 1090246 h 3164826"/>
              <a:gd name="connsiteX55" fmla="*/ 3587262 w 6529754"/>
              <a:gd name="connsiteY55" fmla="*/ 1148861 h 3164826"/>
              <a:gd name="connsiteX56" fmla="*/ 3669324 w 6529754"/>
              <a:gd name="connsiteY56" fmla="*/ 1172307 h 3164826"/>
              <a:gd name="connsiteX57" fmla="*/ 3810000 w 6529754"/>
              <a:gd name="connsiteY57" fmla="*/ 1230923 h 3164826"/>
              <a:gd name="connsiteX58" fmla="*/ 3868616 w 6529754"/>
              <a:gd name="connsiteY58" fmla="*/ 1254369 h 3164826"/>
              <a:gd name="connsiteX59" fmla="*/ 3915508 w 6529754"/>
              <a:gd name="connsiteY59" fmla="*/ 1277815 h 3164826"/>
              <a:gd name="connsiteX60" fmla="*/ 3985847 w 6529754"/>
              <a:gd name="connsiteY60" fmla="*/ 1289538 h 3164826"/>
              <a:gd name="connsiteX61" fmla="*/ 4021016 w 6529754"/>
              <a:gd name="connsiteY61" fmla="*/ 1301261 h 3164826"/>
              <a:gd name="connsiteX62" fmla="*/ 4161693 w 6529754"/>
              <a:gd name="connsiteY62" fmla="*/ 1289538 h 3164826"/>
              <a:gd name="connsiteX63" fmla="*/ 4208585 w 6529754"/>
              <a:gd name="connsiteY63" fmla="*/ 1254369 h 3164826"/>
              <a:gd name="connsiteX64" fmla="*/ 4302370 w 6529754"/>
              <a:gd name="connsiteY64" fmla="*/ 1137138 h 3164826"/>
              <a:gd name="connsiteX65" fmla="*/ 4337539 w 6529754"/>
              <a:gd name="connsiteY65" fmla="*/ 1101969 h 3164826"/>
              <a:gd name="connsiteX66" fmla="*/ 4349262 w 6529754"/>
              <a:gd name="connsiteY66" fmla="*/ 1055077 h 3164826"/>
              <a:gd name="connsiteX67" fmla="*/ 4489939 w 6529754"/>
              <a:gd name="connsiteY67" fmla="*/ 902677 h 3164826"/>
              <a:gd name="connsiteX68" fmla="*/ 4560277 w 6529754"/>
              <a:gd name="connsiteY68" fmla="*/ 867507 h 3164826"/>
              <a:gd name="connsiteX69" fmla="*/ 4595447 w 6529754"/>
              <a:gd name="connsiteY69" fmla="*/ 832338 h 3164826"/>
              <a:gd name="connsiteX70" fmla="*/ 4759570 w 6529754"/>
              <a:gd name="connsiteY70" fmla="*/ 750277 h 3164826"/>
              <a:gd name="connsiteX71" fmla="*/ 4818185 w 6529754"/>
              <a:gd name="connsiteY71" fmla="*/ 715107 h 3164826"/>
              <a:gd name="connsiteX72" fmla="*/ 4888524 w 6529754"/>
              <a:gd name="connsiteY72" fmla="*/ 679938 h 3164826"/>
              <a:gd name="connsiteX73" fmla="*/ 4947139 w 6529754"/>
              <a:gd name="connsiteY73" fmla="*/ 644769 h 3164826"/>
              <a:gd name="connsiteX74" fmla="*/ 5076093 w 6529754"/>
              <a:gd name="connsiteY74" fmla="*/ 550984 h 3164826"/>
              <a:gd name="connsiteX75" fmla="*/ 5111262 w 6529754"/>
              <a:gd name="connsiteY75" fmla="*/ 539261 h 3164826"/>
              <a:gd name="connsiteX76" fmla="*/ 5205047 w 6529754"/>
              <a:gd name="connsiteY76" fmla="*/ 468923 h 3164826"/>
              <a:gd name="connsiteX77" fmla="*/ 5287108 w 6529754"/>
              <a:gd name="connsiteY77" fmla="*/ 410307 h 3164826"/>
              <a:gd name="connsiteX78" fmla="*/ 5345724 w 6529754"/>
              <a:gd name="connsiteY78" fmla="*/ 375138 h 3164826"/>
              <a:gd name="connsiteX79" fmla="*/ 5404339 w 6529754"/>
              <a:gd name="connsiteY79" fmla="*/ 363415 h 3164826"/>
              <a:gd name="connsiteX80" fmla="*/ 5603631 w 6529754"/>
              <a:gd name="connsiteY80" fmla="*/ 328246 h 3164826"/>
              <a:gd name="connsiteX81" fmla="*/ 6060831 w 6529754"/>
              <a:gd name="connsiteY81" fmla="*/ 304800 h 3164826"/>
              <a:gd name="connsiteX82" fmla="*/ 6178062 w 6529754"/>
              <a:gd name="connsiteY82" fmla="*/ 281354 h 3164826"/>
              <a:gd name="connsiteX83" fmla="*/ 6271847 w 6529754"/>
              <a:gd name="connsiteY83" fmla="*/ 269630 h 3164826"/>
              <a:gd name="connsiteX84" fmla="*/ 6529754 w 6529754"/>
              <a:gd name="connsiteY84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90247 w 6529754"/>
              <a:gd name="connsiteY9" fmla="*/ 1758461 h 3164826"/>
              <a:gd name="connsiteX10" fmla="*/ 832339 w 6529754"/>
              <a:gd name="connsiteY10" fmla="*/ 1664677 h 3164826"/>
              <a:gd name="connsiteX11" fmla="*/ 691662 w 6529754"/>
              <a:gd name="connsiteY11" fmla="*/ 1641230 h 3164826"/>
              <a:gd name="connsiteX12" fmla="*/ 609600 w 6529754"/>
              <a:gd name="connsiteY12" fmla="*/ 1570892 h 3164826"/>
              <a:gd name="connsiteX13" fmla="*/ 445477 w 6529754"/>
              <a:gd name="connsiteY13" fmla="*/ 1465384 h 3164826"/>
              <a:gd name="connsiteX14" fmla="*/ 316524 w 6529754"/>
              <a:gd name="connsiteY14" fmla="*/ 1324707 h 3164826"/>
              <a:gd name="connsiteX15" fmla="*/ 211016 w 6529754"/>
              <a:gd name="connsiteY15" fmla="*/ 1254369 h 3164826"/>
              <a:gd name="connsiteX16" fmla="*/ 164124 w 6529754"/>
              <a:gd name="connsiteY16" fmla="*/ 1195754 h 3164826"/>
              <a:gd name="connsiteX17" fmla="*/ 117231 w 6529754"/>
              <a:gd name="connsiteY17" fmla="*/ 1160584 h 3164826"/>
              <a:gd name="connsiteX18" fmla="*/ 46893 w 6529754"/>
              <a:gd name="connsiteY18" fmla="*/ 1019907 h 3164826"/>
              <a:gd name="connsiteX19" fmla="*/ 35170 w 6529754"/>
              <a:gd name="connsiteY19" fmla="*/ 949569 h 3164826"/>
              <a:gd name="connsiteX20" fmla="*/ 11724 w 6529754"/>
              <a:gd name="connsiteY20" fmla="*/ 844061 h 3164826"/>
              <a:gd name="connsiteX21" fmla="*/ 0 w 6529754"/>
              <a:gd name="connsiteY21" fmla="*/ 762000 h 3164826"/>
              <a:gd name="connsiteX22" fmla="*/ 11724 w 6529754"/>
              <a:gd name="connsiteY22" fmla="*/ 480646 h 3164826"/>
              <a:gd name="connsiteX23" fmla="*/ 58616 w 6529754"/>
              <a:gd name="connsiteY23" fmla="*/ 386861 h 3164826"/>
              <a:gd name="connsiteX24" fmla="*/ 105508 w 6529754"/>
              <a:gd name="connsiteY24" fmla="*/ 304800 h 3164826"/>
              <a:gd name="connsiteX25" fmla="*/ 211016 w 6529754"/>
              <a:gd name="connsiteY25" fmla="*/ 211015 h 3164826"/>
              <a:gd name="connsiteX26" fmla="*/ 257908 w 6529754"/>
              <a:gd name="connsiteY26" fmla="*/ 175846 h 3164826"/>
              <a:gd name="connsiteX27" fmla="*/ 316524 w 6529754"/>
              <a:gd name="connsiteY27" fmla="*/ 152400 h 3164826"/>
              <a:gd name="connsiteX28" fmla="*/ 375139 w 6529754"/>
              <a:gd name="connsiteY28" fmla="*/ 93784 h 3164826"/>
              <a:gd name="connsiteX29" fmla="*/ 468924 w 6529754"/>
              <a:gd name="connsiteY29" fmla="*/ 58615 h 3164826"/>
              <a:gd name="connsiteX30" fmla="*/ 539262 w 6529754"/>
              <a:gd name="connsiteY30" fmla="*/ 35169 h 3164826"/>
              <a:gd name="connsiteX31" fmla="*/ 668216 w 6529754"/>
              <a:gd name="connsiteY31" fmla="*/ 23446 h 3164826"/>
              <a:gd name="connsiteX32" fmla="*/ 762000 w 6529754"/>
              <a:gd name="connsiteY32" fmla="*/ 11723 h 3164826"/>
              <a:gd name="connsiteX33" fmla="*/ 879231 w 6529754"/>
              <a:gd name="connsiteY33" fmla="*/ 0 h 3164826"/>
              <a:gd name="connsiteX34" fmla="*/ 1125416 w 6529754"/>
              <a:gd name="connsiteY34" fmla="*/ 35169 h 3164826"/>
              <a:gd name="connsiteX35" fmla="*/ 1219200 w 6529754"/>
              <a:gd name="connsiteY35" fmla="*/ 82061 h 3164826"/>
              <a:gd name="connsiteX36" fmla="*/ 1266093 w 6529754"/>
              <a:gd name="connsiteY36" fmla="*/ 93784 h 3164826"/>
              <a:gd name="connsiteX37" fmla="*/ 1441939 w 6529754"/>
              <a:gd name="connsiteY37" fmla="*/ 222738 h 3164826"/>
              <a:gd name="connsiteX38" fmla="*/ 1547447 w 6529754"/>
              <a:gd name="connsiteY38" fmla="*/ 246184 h 3164826"/>
              <a:gd name="connsiteX39" fmla="*/ 1699847 w 6529754"/>
              <a:gd name="connsiteY39" fmla="*/ 363415 h 3164826"/>
              <a:gd name="connsiteX40" fmla="*/ 1723293 w 6529754"/>
              <a:gd name="connsiteY40" fmla="*/ 457200 h 3164826"/>
              <a:gd name="connsiteX41" fmla="*/ 1770185 w 6529754"/>
              <a:gd name="connsiteY41" fmla="*/ 726830 h 3164826"/>
              <a:gd name="connsiteX42" fmla="*/ 1863970 w 6529754"/>
              <a:gd name="connsiteY42" fmla="*/ 879230 h 3164826"/>
              <a:gd name="connsiteX43" fmla="*/ 1899139 w 6529754"/>
              <a:gd name="connsiteY43" fmla="*/ 937846 h 3164826"/>
              <a:gd name="connsiteX44" fmla="*/ 1922585 w 6529754"/>
              <a:gd name="connsiteY44" fmla="*/ 984738 h 3164826"/>
              <a:gd name="connsiteX45" fmla="*/ 1992924 w 6529754"/>
              <a:gd name="connsiteY45" fmla="*/ 1055077 h 3164826"/>
              <a:gd name="connsiteX46" fmla="*/ 2039816 w 6529754"/>
              <a:gd name="connsiteY46" fmla="*/ 1101969 h 3164826"/>
              <a:gd name="connsiteX47" fmla="*/ 2086708 w 6529754"/>
              <a:gd name="connsiteY47" fmla="*/ 1148861 h 3164826"/>
              <a:gd name="connsiteX48" fmla="*/ 2133600 w 6529754"/>
              <a:gd name="connsiteY48" fmla="*/ 1184030 h 3164826"/>
              <a:gd name="connsiteX49" fmla="*/ 2426677 w 6529754"/>
              <a:gd name="connsiteY49" fmla="*/ 1230923 h 3164826"/>
              <a:gd name="connsiteX50" fmla="*/ 3036277 w 6529754"/>
              <a:gd name="connsiteY50" fmla="*/ 1207477 h 3164826"/>
              <a:gd name="connsiteX51" fmla="*/ 3212124 w 6529754"/>
              <a:gd name="connsiteY51" fmla="*/ 1113692 h 3164826"/>
              <a:gd name="connsiteX52" fmla="*/ 3317631 w 6529754"/>
              <a:gd name="connsiteY52" fmla="*/ 1078523 h 3164826"/>
              <a:gd name="connsiteX53" fmla="*/ 3470031 w 6529754"/>
              <a:gd name="connsiteY53" fmla="*/ 1090246 h 3164826"/>
              <a:gd name="connsiteX54" fmla="*/ 3587262 w 6529754"/>
              <a:gd name="connsiteY54" fmla="*/ 1148861 h 3164826"/>
              <a:gd name="connsiteX55" fmla="*/ 3669324 w 6529754"/>
              <a:gd name="connsiteY55" fmla="*/ 1172307 h 3164826"/>
              <a:gd name="connsiteX56" fmla="*/ 3810000 w 6529754"/>
              <a:gd name="connsiteY56" fmla="*/ 1230923 h 3164826"/>
              <a:gd name="connsiteX57" fmla="*/ 3868616 w 6529754"/>
              <a:gd name="connsiteY57" fmla="*/ 1254369 h 3164826"/>
              <a:gd name="connsiteX58" fmla="*/ 3915508 w 6529754"/>
              <a:gd name="connsiteY58" fmla="*/ 1277815 h 3164826"/>
              <a:gd name="connsiteX59" fmla="*/ 3985847 w 6529754"/>
              <a:gd name="connsiteY59" fmla="*/ 1289538 h 3164826"/>
              <a:gd name="connsiteX60" fmla="*/ 4021016 w 6529754"/>
              <a:gd name="connsiteY60" fmla="*/ 1301261 h 3164826"/>
              <a:gd name="connsiteX61" fmla="*/ 4161693 w 6529754"/>
              <a:gd name="connsiteY61" fmla="*/ 1289538 h 3164826"/>
              <a:gd name="connsiteX62" fmla="*/ 4208585 w 6529754"/>
              <a:gd name="connsiteY62" fmla="*/ 1254369 h 3164826"/>
              <a:gd name="connsiteX63" fmla="*/ 4302370 w 6529754"/>
              <a:gd name="connsiteY63" fmla="*/ 1137138 h 3164826"/>
              <a:gd name="connsiteX64" fmla="*/ 4337539 w 6529754"/>
              <a:gd name="connsiteY64" fmla="*/ 1101969 h 3164826"/>
              <a:gd name="connsiteX65" fmla="*/ 4349262 w 6529754"/>
              <a:gd name="connsiteY65" fmla="*/ 1055077 h 3164826"/>
              <a:gd name="connsiteX66" fmla="*/ 4489939 w 6529754"/>
              <a:gd name="connsiteY66" fmla="*/ 902677 h 3164826"/>
              <a:gd name="connsiteX67" fmla="*/ 4560277 w 6529754"/>
              <a:gd name="connsiteY67" fmla="*/ 867507 h 3164826"/>
              <a:gd name="connsiteX68" fmla="*/ 4595447 w 6529754"/>
              <a:gd name="connsiteY68" fmla="*/ 832338 h 3164826"/>
              <a:gd name="connsiteX69" fmla="*/ 4759570 w 6529754"/>
              <a:gd name="connsiteY69" fmla="*/ 750277 h 3164826"/>
              <a:gd name="connsiteX70" fmla="*/ 4818185 w 6529754"/>
              <a:gd name="connsiteY70" fmla="*/ 715107 h 3164826"/>
              <a:gd name="connsiteX71" fmla="*/ 4888524 w 6529754"/>
              <a:gd name="connsiteY71" fmla="*/ 679938 h 3164826"/>
              <a:gd name="connsiteX72" fmla="*/ 4947139 w 6529754"/>
              <a:gd name="connsiteY72" fmla="*/ 644769 h 3164826"/>
              <a:gd name="connsiteX73" fmla="*/ 5076093 w 6529754"/>
              <a:gd name="connsiteY73" fmla="*/ 550984 h 3164826"/>
              <a:gd name="connsiteX74" fmla="*/ 5111262 w 6529754"/>
              <a:gd name="connsiteY74" fmla="*/ 539261 h 3164826"/>
              <a:gd name="connsiteX75" fmla="*/ 5205047 w 6529754"/>
              <a:gd name="connsiteY75" fmla="*/ 468923 h 3164826"/>
              <a:gd name="connsiteX76" fmla="*/ 5287108 w 6529754"/>
              <a:gd name="connsiteY76" fmla="*/ 410307 h 3164826"/>
              <a:gd name="connsiteX77" fmla="*/ 5345724 w 6529754"/>
              <a:gd name="connsiteY77" fmla="*/ 375138 h 3164826"/>
              <a:gd name="connsiteX78" fmla="*/ 5404339 w 6529754"/>
              <a:gd name="connsiteY78" fmla="*/ 363415 h 3164826"/>
              <a:gd name="connsiteX79" fmla="*/ 5603631 w 6529754"/>
              <a:gd name="connsiteY79" fmla="*/ 328246 h 3164826"/>
              <a:gd name="connsiteX80" fmla="*/ 6060831 w 6529754"/>
              <a:gd name="connsiteY80" fmla="*/ 304800 h 3164826"/>
              <a:gd name="connsiteX81" fmla="*/ 6178062 w 6529754"/>
              <a:gd name="connsiteY81" fmla="*/ 281354 h 3164826"/>
              <a:gd name="connsiteX82" fmla="*/ 6271847 w 6529754"/>
              <a:gd name="connsiteY82" fmla="*/ 269630 h 3164826"/>
              <a:gd name="connsiteX83" fmla="*/ 6529754 w 6529754"/>
              <a:gd name="connsiteY83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832339 w 6529754"/>
              <a:gd name="connsiteY10" fmla="*/ 1664677 h 3164826"/>
              <a:gd name="connsiteX11" fmla="*/ 691662 w 6529754"/>
              <a:gd name="connsiteY11" fmla="*/ 1641230 h 3164826"/>
              <a:gd name="connsiteX12" fmla="*/ 609600 w 6529754"/>
              <a:gd name="connsiteY12" fmla="*/ 1570892 h 3164826"/>
              <a:gd name="connsiteX13" fmla="*/ 445477 w 6529754"/>
              <a:gd name="connsiteY13" fmla="*/ 1465384 h 3164826"/>
              <a:gd name="connsiteX14" fmla="*/ 316524 w 6529754"/>
              <a:gd name="connsiteY14" fmla="*/ 1324707 h 3164826"/>
              <a:gd name="connsiteX15" fmla="*/ 211016 w 6529754"/>
              <a:gd name="connsiteY15" fmla="*/ 1254369 h 3164826"/>
              <a:gd name="connsiteX16" fmla="*/ 164124 w 6529754"/>
              <a:gd name="connsiteY16" fmla="*/ 1195754 h 3164826"/>
              <a:gd name="connsiteX17" fmla="*/ 117231 w 6529754"/>
              <a:gd name="connsiteY17" fmla="*/ 1160584 h 3164826"/>
              <a:gd name="connsiteX18" fmla="*/ 46893 w 6529754"/>
              <a:gd name="connsiteY18" fmla="*/ 1019907 h 3164826"/>
              <a:gd name="connsiteX19" fmla="*/ 35170 w 6529754"/>
              <a:gd name="connsiteY19" fmla="*/ 949569 h 3164826"/>
              <a:gd name="connsiteX20" fmla="*/ 11724 w 6529754"/>
              <a:gd name="connsiteY20" fmla="*/ 844061 h 3164826"/>
              <a:gd name="connsiteX21" fmla="*/ 0 w 6529754"/>
              <a:gd name="connsiteY21" fmla="*/ 762000 h 3164826"/>
              <a:gd name="connsiteX22" fmla="*/ 11724 w 6529754"/>
              <a:gd name="connsiteY22" fmla="*/ 480646 h 3164826"/>
              <a:gd name="connsiteX23" fmla="*/ 58616 w 6529754"/>
              <a:gd name="connsiteY23" fmla="*/ 386861 h 3164826"/>
              <a:gd name="connsiteX24" fmla="*/ 105508 w 6529754"/>
              <a:gd name="connsiteY24" fmla="*/ 304800 h 3164826"/>
              <a:gd name="connsiteX25" fmla="*/ 211016 w 6529754"/>
              <a:gd name="connsiteY25" fmla="*/ 211015 h 3164826"/>
              <a:gd name="connsiteX26" fmla="*/ 257908 w 6529754"/>
              <a:gd name="connsiteY26" fmla="*/ 175846 h 3164826"/>
              <a:gd name="connsiteX27" fmla="*/ 316524 w 6529754"/>
              <a:gd name="connsiteY27" fmla="*/ 152400 h 3164826"/>
              <a:gd name="connsiteX28" fmla="*/ 375139 w 6529754"/>
              <a:gd name="connsiteY28" fmla="*/ 93784 h 3164826"/>
              <a:gd name="connsiteX29" fmla="*/ 468924 w 6529754"/>
              <a:gd name="connsiteY29" fmla="*/ 58615 h 3164826"/>
              <a:gd name="connsiteX30" fmla="*/ 539262 w 6529754"/>
              <a:gd name="connsiteY30" fmla="*/ 35169 h 3164826"/>
              <a:gd name="connsiteX31" fmla="*/ 668216 w 6529754"/>
              <a:gd name="connsiteY31" fmla="*/ 23446 h 3164826"/>
              <a:gd name="connsiteX32" fmla="*/ 762000 w 6529754"/>
              <a:gd name="connsiteY32" fmla="*/ 11723 h 3164826"/>
              <a:gd name="connsiteX33" fmla="*/ 879231 w 6529754"/>
              <a:gd name="connsiteY33" fmla="*/ 0 h 3164826"/>
              <a:gd name="connsiteX34" fmla="*/ 1125416 w 6529754"/>
              <a:gd name="connsiteY34" fmla="*/ 35169 h 3164826"/>
              <a:gd name="connsiteX35" fmla="*/ 1219200 w 6529754"/>
              <a:gd name="connsiteY35" fmla="*/ 82061 h 3164826"/>
              <a:gd name="connsiteX36" fmla="*/ 1266093 w 6529754"/>
              <a:gd name="connsiteY36" fmla="*/ 93784 h 3164826"/>
              <a:gd name="connsiteX37" fmla="*/ 1441939 w 6529754"/>
              <a:gd name="connsiteY37" fmla="*/ 222738 h 3164826"/>
              <a:gd name="connsiteX38" fmla="*/ 1547447 w 6529754"/>
              <a:gd name="connsiteY38" fmla="*/ 246184 h 3164826"/>
              <a:gd name="connsiteX39" fmla="*/ 1699847 w 6529754"/>
              <a:gd name="connsiteY39" fmla="*/ 363415 h 3164826"/>
              <a:gd name="connsiteX40" fmla="*/ 1723293 w 6529754"/>
              <a:gd name="connsiteY40" fmla="*/ 457200 h 3164826"/>
              <a:gd name="connsiteX41" fmla="*/ 1770185 w 6529754"/>
              <a:gd name="connsiteY41" fmla="*/ 726830 h 3164826"/>
              <a:gd name="connsiteX42" fmla="*/ 1863970 w 6529754"/>
              <a:gd name="connsiteY42" fmla="*/ 879230 h 3164826"/>
              <a:gd name="connsiteX43" fmla="*/ 1899139 w 6529754"/>
              <a:gd name="connsiteY43" fmla="*/ 937846 h 3164826"/>
              <a:gd name="connsiteX44" fmla="*/ 1922585 w 6529754"/>
              <a:gd name="connsiteY44" fmla="*/ 984738 h 3164826"/>
              <a:gd name="connsiteX45" fmla="*/ 1992924 w 6529754"/>
              <a:gd name="connsiteY45" fmla="*/ 1055077 h 3164826"/>
              <a:gd name="connsiteX46" fmla="*/ 2039816 w 6529754"/>
              <a:gd name="connsiteY46" fmla="*/ 1101969 h 3164826"/>
              <a:gd name="connsiteX47" fmla="*/ 2086708 w 6529754"/>
              <a:gd name="connsiteY47" fmla="*/ 1148861 h 3164826"/>
              <a:gd name="connsiteX48" fmla="*/ 2133600 w 6529754"/>
              <a:gd name="connsiteY48" fmla="*/ 1184030 h 3164826"/>
              <a:gd name="connsiteX49" fmla="*/ 2426677 w 6529754"/>
              <a:gd name="connsiteY49" fmla="*/ 1230923 h 3164826"/>
              <a:gd name="connsiteX50" fmla="*/ 3036277 w 6529754"/>
              <a:gd name="connsiteY50" fmla="*/ 1207477 h 3164826"/>
              <a:gd name="connsiteX51" fmla="*/ 3212124 w 6529754"/>
              <a:gd name="connsiteY51" fmla="*/ 1113692 h 3164826"/>
              <a:gd name="connsiteX52" fmla="*/ 3317631 w 6529754"/>
              <a:gd name="connsiteY52" fmla="*/ 1078523 h 3164826"/>
              <a:gd name="connsiteX53" fmla="*/ 3470031 w 6529754"/>
              <a:gd name="connsiteY53" fmla="*/ 1090246 h 3164826"/>
              <a:gd name="connsiteX54" fmla="*/ 3587262 w 6529754"/>
              <a:gd name="connsiteY54" fmla="*/ 1148861 h 3164826"/>
              <a:gd name="connsiteX55" fmla="*/ 3669324 w 6529754"/>
              <a:gd name="connsiteY55" fmla="*/ 1172307 h 3164826"/>
              <a:gd name="connsiteX56" fmla="*/ 3810000 w 6529754"/>
              <a:gd name="connsiteY56" fmla="*/ 1230923 h 3164826"/>
              <a:gd name="connsiteX57" fmla="*/ 3868616 w 6529754"/>
              <a:gd name="connsiteY57" fmla="*/ 1254369 h 3164826"/>
              <a:gd name="connsiteX58" fmla="*/ 3915508 w 6529754"/>
              <a:gd name="connsiteY58" fmla="*/ 1277815 h 3164826"/>
              <a:gd name="connsiteX59" fmla="*/ 3985847 w 6529754"/>
              <a:gd name="connsiteY59" fmla="*/ 1289538 h 3164826"/>
              <a:gd name="connsiteX60" fmla="*/ 4021016 w 6529754"/>
              <a:gd name="connsiteY60" fmla="*/ 1301261 h 3164826"/>
              <a:gd name="connsiteX61" fmla="*/ 4161693 w 6529754"/>
              <a:gd name="connsiteY61" fmla="*/ 1289538 h 3164826"/>
              <a:gd name="connsiteX62" fmla="*/ 4208585 w 6529754"/>
              <a:gd name="connsiteY62" fmla="*/ 1254369 h 3164826"/>
              <a:gd name="connsiteX63" fmla="*/ 4302370 w 6529754"/>
              <a:gd name="connsiteY63" fmla="*/ 1137138 h 3164826"/>
              <a:gd name="connsiteX64" fmla="*/ 4337539 w 6529754"/>
              <a:gd name="connsiteY64" fmla="*/ 1101969 h 3164826"/>
              <a:gd name="connsiteX65" fmla="*/ 4349262 w 6529754"/>
              <a:gd name="connsiteY65" fmla="*/ 1055077 h 3164826"/>
              <a:gd name="connsiteX66" fmla="*/ 4489939 w 6529754"/>
              <a:gd name="connsiteY66" fmla="*/ 902677 h 3164826"/>
              <a:gd name="connsiteX67" fmla="*/ 4560277 w 6529754"/>
              <a:gd name="connsiteY67" fmla="*/ 867507 h 3164826"/>
              <a:gd name="connsiteX68" fmla="*/ 4595447 w 6529754"/>
              <a:gd name="connsiteY68" fmla="*/ 832338 h 3164826"/>
              <a:gd name="connsiteX69" fmla="*/ 4759570 w 6529754"/>
              <a:gd name="connsiteY69" fmla="*/ 750277 h 3164826"/>
              <a:gd name="connsiteX70" fmla="*/ 4818185 w 6529754"/>
              <a:gd name="connsiteY70" fmla="*/ 715107 h 3164826"/>
              <a:gd name="connsiteX71" fmla="*/ 4888524 w 6529754"/>
              <a:gd name="connsiteY71" fmla="*/ 679938 h 3164826"/>
              <a:gd name="connsiteX72" fmla="*/ 4947139 w 6529754"/>
              <a:gd name="connsiteY72" fmla="*/ 644769 h 3164826"/>
              <a:gd name="connsiteX73" fmla="*/ 5076093 w 6529754"/>
              <a:gd name="connsiteY73" fmla="*/ 550984 h 3164826"/>
              <a:gd name="connsiteX74" fmla="*/ 5111262 w 6529754"/>
              <a:gd name="connsiteY74" fmla="*/ 539261 h 3164826"/>
              <a:gd name="connsiteX75" fmla="*/ 5205047 w 6529754"/>
              <a:gd name="connsiteY75" fmla="*/ 468923 h 3164826"/>
              <a:gd name="connsiteX76" fmla="*/ 5287108 w 6529754"/>
              <a:gd name="connsiteY76" fmla="*/ 410307 h 3164826"/>
              <a:gd name="connsiteX77" fmla="*/ 5345724 w 6529754"/>
              <a:gd name="connsiteY77" fmla="*/ 375138 h 3164826"/>
              <a:gd name="connsiteX78" fmla="*/ 5404339 w 6529754"/>
              <a:gd name="connsiteY78" fmla="*/ 363415 h 3164826"/>
              <a:gd name="connsiteX79" fmla="*/ 5603631 w 6529754"/>
              <a:gd name="connsiteY79" fmla="*/ 328246 h 3164826"/>
              <a:gd name="connsiteX80" fmla="*/ 6060831 w 6529754"/>
              <a:gd name="connsiteY80" fmla="*/ 304800 h 3164826"/>
              <a:gd name="connsiteX81" fmla="*/ 6178062 w 6529754"/>
              <a:gd name="connsiteY81" fmla="*/ 281354 h 3164826"/>
              <a:gd name="connsiteX82" fmla="*/ 6271847 w 6529754"/>
              <a:gd name="connsiteY82" fmla="*/ 269630 h 3164826"/>
              <a:gd name="connsiteX83" fmla="*/ 6529754 w 6529754"/>
              <a:gd name="connsiteY83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691662 w 6529754"/>
              <a:gd name="connsiteY10" fmla="*/ 1641230 h 3164826"/>
              <a:gd name="connsiteX11" fmla="*/ 609600 w 6529754"/>
              <a:gd name="connsiteY11" fmla="*/ 1570892 h 3164826"/>
              <a:gd name="connsiteX12" fmla="*/ 445477 w 6529754"/>
              <a:gd name="connsiteY12" fmla="*/ 1465384 h 3164826"/>
              <a:gd name="connsiteX13" fmla="*/ 316524 w 6529754"/>
              <a:gd name="connsiteY13" fmla="*/ 1324707 h 3164826"/>
              <a:gd name="connsiteX14" fmla="*/ 211016 w 6529754"/>
              <a:gd name="connsiteY14" fmla="*/ 1254369 h 3164826"/>
              <a:gd name="connsiteX15" fmla="*/ 164124 w 6529754"/>
              <a:gd name="connsiteY15" fmla="*/ 1195754 h 3164826"/>
              <a:gd name="connsiteX16" fmla="*/ 117231 w 6529754"/>
              <a:gd name="connsiteY16" fmla="*/ 1160584 h 3164826"/>
              <a:gd name="connsiteX17" fmla="*/ 46893 w 6529754"/>
              <a:gd name="connsiteY17" fmla="*/ 1019907 h 3164826"/>
              <a:gd name="connsiteX18" fmla="*/ 35170 w 6529754"/>
              <a:gd name="connsiteY18" fmla="*/ 949569 h 3164826"/>
              <a:gd name="connsiteX19" fmla="*/ 11724 w 6529754"/>
              <a:gd name="connsiteY19" fmla="*/ 844061 h 3164826"/>
              <a:gd name="connsiteX20" fmla="*/ 0 w 6529754"/>
              <a:gd name="connsiteY20" fmla="*/ 762000 h 3164826"/>
              <a:gd name="connsiteX21" fmla="*/ 11724 w 6529754"/>
              <a:gd name="connsiteY21" fmla="*/ 480646 h 3164826"/>
              <a:gd name="connsiteX22" fmla="*/ 58616 w 6529754"/>
              <a:gd name="connsiteY22" fmla="*/ 386861 h 3164826"/>
              <a:gd name="connsiteX23" fmla="*/ 105508 w 6529754"/>
              <a:gd name="connsiteY23" fmla="*/ 304800 h 3164826"/>
              <a:gd name="connsiteX24" fmla="*/ 211016 w 6529754"/>
              <a:gd name="connsiteY24" fmla="*/ 211015 h 3164826"/>
              <a:gd name="connsiteX25" fmla="*/ 257908 w 6529754"/>
              <a:gd name="connsiteY25" fmla="*/ 175846 h 3164826"/>
              <a:gd name="connsiteX26" fmla="*/ 316524 w 6529754"/>
              <a:gd name="connsiteY26" fmla="*/ 152400 h 3164826"/>
              <a:gd name="connsiteX27" fmla="*/ 375139 w 6529754"/>
              <a:gd name="connsiteY27" fmla="*/ 93784 h 3164826"/>
              <a:gd name="connsiteX28" fmla="*/ 468924 w 6529754"/>
              <a:gd name="connsiteY28" fmla="*/ 58615 h 3164826"/>
              <a:gd name="connsiteX29" fmla="*/ 539262 w 6529754"/>
              <a:gd name="connsiteY29" fmla="*/ 35169 h 3164826"/>
              <a:gd name="connsiteX30" fmla="*/ 668216 w 6529754"/>
              <a:gd name="connsiteY30" fmla="*/ 23446 h 3164826"/>
              <a:gd name="connsiteX31" fmla="*/ 762000 w 6529754"/>
              <a:gd name="connsiteY31" fmla="*/ 11723 h 3164826"/>
              <a:gd name="connsiteX32" fmla="*/ 879231 w 6529754"/>
              <a:gd name="connsiteY32" fmla="*/ 0 h 3164826"/>
              <a:gd name="connsiteX33" fmla="*/ 1125416 w 6529754"/>
              <a:gd name="connsiteY33" fmla="*/ 35169 h 3164826"/>
              <a:gd name="connsiteX34" fmla="*/ 1219200 w 6529754"/>
              <a:gd name="connsiteY34" fmla="*/ 82061 h 3164826"/>
              <a:gd name="connsiteX35" fmla="*/ 1266093 w 6529754"/>
              <a:gd name="connsiteY35" fmla="*/ 93784 h 3164826"/>
              <a:gd name="connsiteX36" fmla="*/ 1441939 w 6529754"/>
              <a:gd name="connsiteY36" fmla="*/ 222738 h 3164826"/>
              <a:gd name="connsiteX37" fmla="*/ 1547447 w 6529754"/>
              <a:gd name="connsiteY37" fmla="*/ 246184 h 3164826"/>
              <a:gd name="connsiteX38" fmla="*/ 1699847 w 6529754"/>
              <a:gd name="connsiteY38" fmla="*/ 363415 h 3164826"/>
              <a:gd name="connsiteX39" fmla="*/ 1723293 w 6529754"/>
              <a:gd name="connsiteY39" fmla="*/ 457200 h 3164826"/>
              <a:gd name="connsiteX40" fmla="*/ 1770185 w 6529754"/>
              <a:gd name="connsiteY40" fmla="*/ 726830 h 3164826"/>
              <a:gd name="connsiteX41" fmla="*/ 1863970 w 6529754"/>
              <a:gd name="connsiteY41" fmla="*/ 879230 h 3164826"/>
              <a:gd name="connsiteX42" fmla="*/ 1899139 w 6529754"/>
              <a:gd name="connsiteY42" fmla="*/ 937846 h 3164826"/>
              <a:gd name="connsiteX43" fmla="*/ 1922585 w 6529754"/>
              <a:gd name="connsiteY43" fmla="*/ 984738 h 3164826"/>
              <a:gd name="connsiteX44" fmla="*/ 1992924 w 6529754"/>
              <a:gd name="connsiteY44" fmla="*/ 1055077 h 3164826"/>
              <a:gd name="connsiteX45" fmla="*/ 2039816 w 6529754"/>
              <a:gd name="connsiteY45" fmla="*/ 1101969 h 3164826"/>
              <a:gd name="connsiteX46" fmla="*/ 2086708 w 6529754"/>
              <a:gd name="connsiteY46" fmla="*/ 1148861 h 3164826"/>
              <a:gd name="connsiteX47" fmla="*/ 2133600 w 6529754"/>
              <a:gd name="connsiteY47" fmla="*/ 1184030 h 3164826"/>
              <a:gd name="connsiteX48" fmla="*/ 2426677 w 6529754"/>
              <a:gd name="connsiteY48" fmla="*/ 1230923 h 3164826"/>
              <a:gd name="connsiteX49" fmla="*/ 3036277 w 6529754"/>
              <a:gd name="connsiteY49" fmla="*/ 1207477 h 3164826"/>
              <a:gd name="connsiteX50" fmla="*/ 3212124 w 6529754"/>
              <a:gd name="connsiteY50" fmla="*/ 1113692 h 3164826"/>
              <a:gd name="connsiteX51" fmla="*/ 3317631 w 6529754"/>
              <a:gd name="connsiteY51" fmla="*/ 1078523 h 3164826"/>
              <a:gd name="connsiteX52" fmla="*/ 3470031 w 6529754"/>
              <a:gd name="connsiteY52" fmla="*/ 1090246 h 3164826"/>
              <a:gd name="connsiteX53" fmla="*/ 3587262 w 6529754"/>
              <a:gd name="connsiteY53" fmla="*/ 1148861 h 3164826"/>
              <a:gd name="connsiteX54" fmla="*/ 3669324 w 6529754"/>
              <a:gd name="connsiteY54" fmla="*/ 1172307 h 3164826"/>
              <a:gd name="connsiteX55" fmla="*/ 3810000 w 6529754"/>
              <a:gd name="connsiteY55" fmla="*/ 1230923 h 3164826"/>
              <a:gd name="connsiteX56" fmla="*/ 3868616 w 6529754"/>
              <a:gd name="connsiteY56" fmla="*/ 1254369 h 3164826"/>
              <a:gd name="connsiteX57" fmla="*/ 3915508 w 6529754"/>
              <a:gd name="connsiteY57" fmla="*/ 1277815 h 3164826"/>
              <a:gd name="connsiteX58" fmla="*/ 3985847 w 6529754"/>
              <a:gd name="connsiteY58" fmla="*/ 1289538 h 3164826"/>
              <a:gd name="connsiteX59" fmla="*/ 4021016 w 6529754"/>
              <a:gd name="connsiteY59" fmla="*/ 1301261 h 3164826"/>
              <a:gd name="connsiteX60" fmla="*/ 4161693 w 6529754"/>
              <a:gd name="connsiteY60" fmla="*/ 1289538 h 3164826"/>
              <a:gd name="connsiteX61" fmla="*/ 4208585 w 6529754"/>
              <a:gd name="connsiteY61" fmla="*/ 1254369 h 3164826"/>
              <a:gd name="connsiteX62" fmla="*/ 4302370 w 6529754"/>
              <a:gd name="connsiteY62" fmla="*/ 1137138 h 3164826"/>
              <a:gd name="connsiteX63" fmla="*/ 4337539 w 6529754"/>
              <a:gd name="connsiteY63" fmla="*/ 1101969 h 3164826"/>
              <a:gd name="connsiteX64" fmla="*/ 4349262 w 6529754"/>
              <a:gd name="connsiteY64" fmla="*/ 1055077 h 3164826"/>
              <a:gd name="connsiteX65" fmla="*/ 4489939 w 6529754"/>
              <a:gd name="connsiteY65" fmla="*/ 902677 h 3164826"/>
              <a:gd name="connsiteX66" fmla="*/ 4560277 w 6529754"/>
              <a:gd name="connsiteY66" fmla="*/ 867507 h 3164826"/>
              <a:gd name="connsiteX67" fmla="*/ 4595447 w 6529754"/>
              <a:gd name="connsiteY67" fmla="*/ 832338 h 3164826"/>
              <a:gd name="connsiteX68" fmla="*/ 4759570 w 6529754"/>
              <a:gd name="connsiteY68" fmla="*/ 750277 h 3164826"/>
              <a:gd name="connsiteX69" fmla="*/ 4818185 w 6529754"/>
              <a:gd name="connsiteY69" fmla="*/ 715107 h 3164826"/>
              <a:gd name="connsiteX70" fmla="*/ 4888524 w 6529754"/>
              <a:gd name="connsiteY70" fmla="*/ 679938 h 3164826"/>
              <a:gd name="connsiteX71" fmla="*/ 4947139 w 6529754"/>
              <a:gd name="connsiteY71" fmla="*/ 644769 h 3164826"/>
              <a:gd name="connsiteX72" fmla="*/ 5076093 w 6529754"/>
              <a:gd name="connsiteY72" fmla="*/ 550984 h 3164826"/>
              <a:gd name="connsiteX73" fmla="*/ 5111262 w 6529754"/>
              <a:gd name="connsiteY73" fmla="*/ 539261 h 3164826"/>
              <a:gd name="connsiteX74" fmla="*/ 5205047 w 6529754"/>
              <a:gd name="connsiteY74" fmla="*/ 468923 h 3164826"/>
              <a:gd name="connsiteX75" fmla="*/ 5287108 w 6529754"/>
              <a:gd name="connsiteY75" fmla="*/ 410307 h 3164826"/>
              <a:gd name="connsiteX76" fmla="*/ 5345724 w 6529754"/>
              <a:gd name="connsiteY76" fmla="*/ 375138 h 3164826"/>
              <a:gd name="connsiteX77" fmla="*/ 5404339 w 6529754"/>
              <a:gd name="connsiteY77" fmla="*/ 363415 h 3164826"/>
              <a:gd name="connsiteX78" fmla="*/ 5603631 w 6529754"/>
              <a:gd name="connsiteY78" fmla="*/ 328246 h 3164826"/>
              <a:gd name="connsiteX79" fmla="*/ 6060831 w 6529754"/>
              <a:gd name="connsiteY79" fmla="*/ 304800 h 3164826"/>
              <a:gd name="connsiteX80" fmla="*/ 6178062 w 6529754"/>
              <a:gd name="connsiteY80" fmla="*/ 281354 h 3164826"/>
              <a:gd name="connsiteX81" fmla="*/ 6271847 w 6529754"/>
              <a:gd name="connsiteY81" fmla="*/ 269630 h 3164826"/>
              <a:gd name="connsiteX82" fmla="*/ 6529754 w 6529754"/>
              <a:gd name="connsiteY82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609600 w 6529754"/>
              <a:gd name="connsiteY10" fmla="*/ 1570892 h 3164826"/>
              <a:gd name="connsiteX11" fmla="*/ 445477 w 6529754"/>
              <a:gd name="connsiteY11" fmla="*/ 1465384 h 3164826"/>
              <a:gd name="connsiteX12" fmla="*/ 316524 w 6529754"/>
              <a:gd name="connsiteY12" fmla="*/ 1324707 h 3164826"/>
              <a:gd name="connsiteX13" fmla="*/ 211016 w 6529754"/>
              <a:gd name="connsiteY13" fmla="*/ 1254369 h 3164826"/>
              <a:gd name="connsiteX14" fmla="*/ 164124 w 6529754"/>
              <a:gd name="connsiteY14" fmla="*/ 1195754 h 3164826"/>
              <a:gd name="connsiteX15" fmla="*/ 117231 w 6529754"/>
              <a:gd name="connsiteY15" fmla="*/ 1160584 h 3164826"/>
              <a:gd name="connsiteX16" fmla="*/ 46893 w 6529754"/>
              <a:gd name="connsiteY16" fmla="*/ 1019907 h 3164826"/>
              <a:gd name="connsiteX17" fmla="*/ 35170 w 6529754"/>
              <a:gd name="connsiteY17" fmla="*/ 949569 h 3164826"/>
              <a:gd name="connsiteX18" fmla="*/ 11724 w 6529754"/>
              <a:gd name="connsiteY18" fmla="*/ 844061 h 3164826"/>
              <a:gd name="connsiteX19" fmla="*/ 0 w 6529754"/>
              <a:gd name="connsiteY19" fmla="*/ 762000 h 3164826"/>
              <a:gd name="connsiteX20" fmla="*/ 11724 w 6529754"/>
              <a:gd name="connsiteY20" fmla="*/ 480646 h 3164826"/>
              <a:gd name="connsiteX21" fmla="*/ 58616 w 6529754"/>
              <a:gd name="connsiteY21" fmla="*/ 386861 h 3164826"/>
              <a:gd name="connsiteX22" fmla="*/ 105508 w 6529754"/>
              <a:gd name="connsiteY22" fmla="*/ 304800 h 3164826"/>
              <a:gd name="connsiteX23" fmla="*/ 211016 w 6529754"/>
              <a:gd name="connsiteY23" fmla="*/ 211015 h 3164826"/>
              <a:gd name="connsiteX24" fmla="*/ 257908 w 6529754"/>
              <a:gd name="connsiteY24" fmla="*/ 175846 h 3164826"/>
              <a:gd name="connsiteX25" fmla="*/ 316524 w 6529754"/>
              <a:gd name="connsiteY25" fmla="*/ 152400 h 3164826"/>
              <a:gd name="connsiteX26" fmla="*/ 375139 w 6529754"/>
              <a:gd name="connsiteY26" fmla="*/ 93784 h 3164826"/>
              <a:gd name="connsiteX27" fmla="*/ 468924 w 6529754"/>
              <a:gd name="connsiteY27" fmla="*/ 58615 h 3164826"/>
              <a:gd name="connsiteX28" fmla="*/ 539262 w 6529754"/>
              <a:gd name="connsiteY28" fmla="*/ 35169 h 3164826"/>
              <a:gd name="connsiteX29" fmla="*/ 668216 w 6529754"/>
              <a:gd name="connsiteY29" fmla="*/ 23446 h 3164826"/>
              <a:gd name="connsiteX30" fmla="*/ 762000 w 6529754"/>
              <a:gd name="connsiteY30" fmla="*/ 11723 h 3164826"/>
              <a:gd name="connsiteX31" fmla="*/ 879231 w 6529754"/>
              <a:gd name="connsiteY31" fmla="*/ 0 h 3164826"/>
              <a:gd name="connsiteX32" fmla="*/ 1125416 w 6529754"/>
              <a:gd name="connsiteY32" fmla="*/ 35169 h 3164826"/>
              <a:gd name="connsiteX33" fmla="*/ 1219200 w 6529754"/>
              <a:gd name="connsiteY33" fmla="*/ 82061 h 3164826"/>
              <a:gd name="connsiteX34" fmla="*/ 1266093 w 6529754"/>
              <a:gd name="connsiteY34" fmla="*/ 93784 h 3164826"/>
              <a:gd name="connsiteX35" fmla="*/ 1441939 w 6529754"/>
              <a:gd name="connsiteY35" fmla="*/ 222738 h 3164826"/>
              <a:gd name="connsiteX36" fmla="*/ 1547447 w 6529754"/>
              <a:gd name="connsiteY36" fmla="*/ 246184 h 3164826"/>
              <a:gd name="connsiteX37" fmla="*/ 1699847 w 6529754"/>
              <a:gd name="connsiteY37" fmla="*/ 363415 h 3164826"/>
              <a:gd name="connsiteX38" fmla="*/ 1723293 w 6529754"/>
              <a:gd name="connsiteY38" fmla="*/ 457200 h 3164826"/>
              <a:gd name="connsiteX39" fmla="*/ 1770185 w 6529754"/>
              <a:gd name="connsiteY39" fmla="*/ 726830 h 3164826"/>
              <a:gd name="connsiteX40" fmla="*/ 1863970 w 6529754"/>
              <a:gd name="connsiteY40" fmla="*/ 879230 h 3164826"/>
              <a:gd name="connsiteX41" fmla="*/ 1899139 w 6529754"/>
              <a:gd name="connsiteY41" fmla="*/ 937846 h 3164826"/>
              <a:gd name="connsiteX42" fmla="*/ 1922585 w 6529754"/>
              <a:gd name="connsiteY42" fmla="*/ 984738 h 3164826"/>
              <a:gd name="connsiteX43" fmla="*/ 1992924 w 6529754"/>
              <a:gd name="connsiteY43" fmla="*/ 1055077 h 3164826"/>
              <a:gd name="connsiteX44" fmla="*/ 2039816 w 6529754"/>
              <a:gd name="connsiteY44" fmla="*/ 1101969 h 3164826"/>
              <a:gd name="connsiteX45" fmla="*/ 2086708 w 6529754"/>
              <a:gd name="connsiteY45" fmla="*/ 1148861 h 3164826"/>
              <a:gd name="connsiteX46" fmla="*/ 2133600 w 6529754"/>
              <a:gd name="connsiteY46" fmla="*/ 1184030 h 3164826"/>
              <a:gd name="connsiteX47" fmla="*/ 2426677 w 6529754"/>
              <a:gd name="connsiteY47" fmla="*/ 1230923 h 3164826"/>
              <a:gd name="connsiteX48" fmla="*/ 3036277 w 6529754"/>
              <a:gd name="connsiteY48" fmla="*/ 1207477 h 3164826"/>
              <a:gd name="connsiteX49" fmla="*/ 3212124 w 6529754"/>
              <a:gd name="connsiteY49" fmla="*/ 1113692 h 3164826"/>
              <a:gd name="connsiteX50" fmla="*/ 3317631 w 6529754"/>
              <a:gd name="connsiteY50" fmla="*/ 1078523 h 3164826"/>
              <a:gd name="connsiteX51" fmla="*/ 3470031 w 6529754"/>
              <a:gd name="connsiteY51" fmla="*/ 1090246 h 3164826"/>
              <a:gd name="connsiteX52" fmla="*/ 3587262 w 6529754"/>
              <a:gd name="connsiteY52" fmla="*/ 1148861 h 3164826"/>
              <a:gd name="connsiteX53" fmla="*/ 3669324 w 6529754"/>
              <a:gd name="connsiteY53" fmla="*/ 1172307 h 3164826"/>
              <a:gd name="connsiteX54" fmla="*/ 3810000 w 6529754"/>
              <a:gd name="connsiteY54" fmla="*/ 1230923 h 3164826"/>
              <a:gd name="connsiteX55" fmla="*/ 3868616 w 6529754"/>
              <a:gd name="connsiteY55" fmla="*/ 1254369 h 3164826"/>
              <a:gd name="connsiteX56" fmla="*/ 3915508 w 6529754"/>
              <a:gd name="connsiteY56" fmla="*/ 1277815 h 3164826"/>
              <a:gd name="connsiteX57" fmla="*/ 3985847 w 6529754"/>
              <a:gd name="connsiteY57" fmla="*/ 1289538 h 3164826"/>
              <a:gd name="connsiteX58" fmla="*/ 4021016 w 6529754"/>
              <a:gd name="connsiteY58" fmla="*/ 1301261 h 3164826"/>
              <a:gd name="connsiteX59" fmla="*/ 4161693 w 6529754"/>
              <a:gd name="connsiteY59" fmla="*/ 1289538 h 3164826"/>
              <a:gd name="connsiteX60" fmla="*/ 4208585 w 6529754"/>
              <a:gd name="connsiteY60" fmla="*/ 1254369 h 3164826"/>
              <a:gd name="connsiteX61" fmla="*/ 4302370 w 6529754"/>
              <a:gd name="connsiteY61" fmla="*/ 1137138 h 3164826"/>
              <a:gd name="connsiteX62" fmla="*/ 4337539 w 6529754"/>
              <a:gd name="connsiteY62" fmla="*/ 1101969 h 3164826"/>
              <a:gd name="connsiteX63" fmla="*/ 4349262 w 6529754"/>
              <a:gd name="connsiteY63" fmla="*/ 1055077 h 3164826"/>
              <a:gd name="connsiteX64" fmla="*/ 4489939 w 6529754"/>
              <a:gd name="connsiteY64" fmla="*/ 902677 h 3164826"/>
              <a:gd name="connsiteX65" fmla="*/ 4560277 w 6529754"/>
              <a:gd name="connsiteY65" fmla="*/ 867507 h 3164826"/>
              <a:gd name="connsiteX66" fmla="*/ 4595447 w 6529754"/>
              <a:gd name="connsiteY66" fmla="*/ 832338 h 3164826"/>
              <a:gd name="connsiteX67" fmla="*/ 4759570 w 6529754"/>
              <a:gd name="connsiteY67" fmla="*/ 750277 h 3164826"/>
              <a:gd name="connsiteX68" fmla="*/ 4818185 w 6529754"/>
              <a:gd name="connsiteY68" fmla="*/ 715107 h 3164826"/>
              <a:gd name="connsiteX69" fmla="*/ 4888524 w 6529754"/>
              <a:gd name="connsiteY69" fmla="*/ 679938 h 3164826"/>
              <a:gd name="connsiteX70" fmla="*/ 4947139 w 6529754"/>
              <a:gd name="connsiteY70" fmla="*/ 644769 h 3164826"/>
              <a:gd name="connsiteX71" fmla="*/ 5076093 w 6529754"/>
              <a:gd name="connsiteY71" fmla="*/ 550984 h 3164826"/>
              <a:gd name="connsiteX72" fmla="*/ 5111262 w 6529754"/>
              <a:gd name="connsiteY72" fmla="*/ 539261 h 3164826"/>
              <a:gd name="connsiteX73" fmla="*/ 5205047 w 6529754"/>
              <a:gd name="connsiteY73" fmla="*/ 468923 h 3164826"/>
              <a:gd name="connsiteX74" fmla="*/ 5287108 w 6529754"/>
              <a:gd name="connsiteY74" fmla="*/ 410307 h 3164826"/>
              <a:gd name="connsiteX75" fmla="*/ 5345724 w 6529754"/>
              <a:gd name="connsiteY75" fmla="*/ 375138 h 3164826"/>
              <a:gd name="connsiteX76" fmla="*/ 5404339 w 6529754"/>
              <a:gd name="connsiteY76" fmla="*/ 363415 h 3164826"/>
              <a:gd name="connsiteX77" fmla="*/ 5603631 w 6529754"/>
              <a:gd name="connsiteY77" fmla="*/ 328246 h 3164826"/>
              <a:gd name="connsiteX78" fmla="*/ 6060831 w 6529754"/>
              <a:gd name="connsiteY78" fmla="*/ 304800 h 3164826"/>
              <a:gd name="connsiteX79" fmla="*/ 6178062 w 6529754"/>
              <a:gd name="connsiteY79" fmla="*/ 281354 h 3164826"/>
              <a:gd name="connsiteX80" fmla="*/ 6271847 w 6529754"/>
              <a:gd name="connsiteY80" fmla="*/ 269630 h 3164826"/>
              <a:gd name="connsiteX81" fmla="*/ 6529754 w 6529754"/>
              <a:gd name="connsiteY81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45477 w 6529754"/>
              <a:gd name="connsiteY10" fmla="*/ 1465384 h 3164826"/>
              <a:gd name="connsiteX11" fmla="*/ 316524 w 6529754"/>
              <a:gd name="connsiteY11" fmla="*/ 1324707 h 3164826"/>
              <a:gd name="connsiteX12" fmla="*/ 211016 w 6529754"/>
              <a:gd name="connsiteY12" fmla="*/ 1254369 h 3164826"/>
              <a:gd name="connsiteX13" fmla="*/ 164124 w 6529754"/>
              <a:gd name="connsiteY13" fmla="*/ 1195754 h 3164826"/>
              <a:gd name="connsiteX14" fmla="*/ 117231 w 6529754"/>
              <a:gd name="connsiteY14" fmla="*/ 1160584 h 3164826"/>
              <a:gd name="connsiteX15" fmla="*/ 46893 w 6529754"/>
              <a:gd name="connsiteY15" fmla="*/ 1019907 h 3164826"/>
              <a:gd name="connsiteX16" fmla="*/ 35170 w 6529754"/>
              <a:gd name="connsiteY16" fmla="*/ 949569 h 3164826"/>
              <a:gd name="connsiteX17" fmla="*/ 11724 w 6529754"/>
              <a:gd name="connsiteY17" fmla="*/ 844061 h 3164826"/>
              <a:gd name="connsiteX18" fmla="*/ 0 w 6529754"/>
              <a:gd name="connsiteY18" fmla="*/ 762000 h 3164826"/>
              <a:gd name="connsiteX19" fmla="*/ 11724 w 6529754"/>
              <a:gd name="connsiteY19" fmla="*/ 480646 h 3164826"/>
              <a:gd name="connsiteX20" fmla="*/ 58616 w 6529754"/>
              <a:gd name="connsiteY20" fmla="*/ 386861 h 3164826"/>
              <a:gd name="connsiteX21" fmla="*/ 105508 w 6529754"/>
              <a:gd name="connsiteY21" fmla="*/ 304800 h 3164826"/>
              <a:gd name="connsiteX22" fmla="*/ 211016 w 6529754"/>
              <a:gd name="connsiteY22" fmla="*/ 211015 h 3164826"/>
              <a:gd name="connsiteX23" fmla="*/ 257908 w 6529754"/>
              <a:gd name="connsiteY23" fmla="*/ 175846 h 3164826"/>
              <a:gd name="connsiteX24" fmla="*/ 316524 w 6529754"/>
              <a:gd name="connsiteY24" fmla="*/ 152400 h 3164826"/>
              <a:gd name="connsiteX25" fmla="*/ 375139 w 6529754"/>
              <a:gd name="connsiteY25" fmla="*/ 93784 h 3164826"/>
              <a:gd name="connsiteX26" fmla="*/ 468924 w 6529754"/>
              <a:gd name="connsiteY26" fmla="*/ 58615 h 3164826"/>
              <a:gd name="connsiteX27" fmla="*/ 539262 w 6529754"/>
              <a:gd name="connsiteY27" fmla="*/ 35169 h 3164826"/>
              <a:gd name="connsiteX28" fmla="*/ 668216 w 6529754"/>
              <a:gd name="connsiteY28" fmla="*/ 23446 h 3164826"/>
              <a:gd name="connsiteX29" fmla="*/ 762000 w 6529754"/>
              <a:gd name="connsiteY29" fmla="*/ 11723 h 3164826"/>
              <a:gd name="connsiteX30" fmla="*/ 879231 w 6529754"/>
              <a:gd name="connsiteY30" fmla="*/ 0 h 3164826"/>
              <a:gd name="connsiteX31" fmla="*/ 1125416 w 6529754"/>
              <a:gd name="connsiteY31" fmla="*/ 35169 h 3164826"/>
              <a:gd name="connsiteX32" fmla="*/ 1219200 w 6529754"/>
              <a:gd name="connsiteY32" fmla="*/ 82061 h 3164826"/>
              <a:gd name="connsiteX33" fmla="*/ 1266093 w 6529754"/>
              <a:gd name="connsiteY33" fmla="*/ 93784 h 3164826"/>
              <a:gd name="connsiteX34" fmla="*/ 1441939 w 6529754"/>
              <a:gd name="connsiteY34" fmla="*/ 222738 h 3164826"/>
              <a:gd name="connsiteX35" fmla="*/ 1547447 w 6529754"/>
              <a:gd name="connsiteY35" fmla="*/ 246184 h 3164826"/>
              <a:gd name="connsiteX36" fmla="*/ 1699847 w 6529754"/>
              <a:gd name="connsiteY36" fmla="*/ 363415 h 3164826"/>
              <a:gd name="connsiteX37" fmla="*/ 1723293 w 6529754"/>
              <a:gd name="connsiteY37" fmla="*/ 457200 h 3164826"/>
              <a:gd name="connsiteX38" fmla="*/ 1770185 w 6529754"/>
              <a:gd name="connsiteY38" fmla="*/ 726830 h 3164826"/>
              <a:gd name="connsiteX39" fmla="*/ 1863970 w 6529754"/>
              <a:gd name="connsiteY39" fmla="*/ 879230 h 3164826"/>
              <a:gd name="connsiteX40" fmla="*/ 1899139 w 6529754"/>
              <a:gd name="connsiteY40" fmla="*/ 937846 h 3164826"/>
              <a:gd name="connsiteX41" fmla="*/ 1922585 w 6529754"/>
              <a:gd name="connsiteY41" fmla="*/ 984738 h 3164826"/>
              <a:gd name="connsiteX42" fmla="*/ 1992924 w 6529754"/>
              <a:gd name="connsiteY42" fmla="*/ 1055077 h 3164826"/>
              <a:gd name="connsiteX43" fmla="*/ 2039816 w 6529754"/>
              <a:gd name="connsiteY43" fmla="*/ 1101969 h 3164826"/>
              <a:gd name="connsiteX44" fmla="*/ 2086708 w 6529754"/>
              <a:gd name="connsiteY44" fmla="*/ 1148861 h 3164826"/>
              <a:gd name="connsiteX45" fmla="*/ 2133600 w 6529754"/>
              <a:gd name="connsiteY45" fmla="*/ 1184030 h 3164826"/>
              <a:gd name="connsiteX46" fmla="*/ 2426677 w 6529754"/>
              <a:gd name="connsiteY46" fmla="*/ 1230923 h 3164826"/>
              <a:gd name="connsiteX47" fmla="*/ 3036277 w 6529754"/>
              <a:gd name="connsiteY47" fmla="*/ 1207477 h 3164826"/>
              <a:gd name="connsiteX48" fmla="*/ 3212124 w 6529754"/>
              <a:gd name="connsiteY48" fmla="*/ 1113692 h 3164826"/>
              <a:gd name="connsiteX49" fmla="*/ 3317631 w 6529754"/>
              <a:gd name="connsiteY49" fmla="*/ 1078523 h 3164826"/>
              <a:gd name="connsiteX50" fmla="*/ 3470031 w 6529754"/>
              <a:gd name="connsiteY50" fmla="*/ 1090246 h 3164826"/>
              <a:gd name="connsiteX51" fmla="*/ 3587262 w 6529754"/>
              <a:gd name="connsiteY51" fmla="*/ 1148861 h 3164826"/>
              <a:gd name="connsiteX52" fmla="*/ 3669324 w 6529754"/>
              <a:gd name="connsiteY52" fmla="*/ 1172307 h 3164826"/>
              <a:gd name="connsiteX53" fmla="*/ 3810000 w 6529754"/>
              <a:gd name="connsiteY53" fmla="*/ 1230923 h 3164826"/>
              <a:gd name="connsiteX54" fmla="*/ 3868616 w 6529754"/>
              <a:gd name="connsiteY54" fmla="*/ 1254369 h 3164826"/>
              <a:gd name="connsiteX55" fmla="*/ 3915508 w 6529754"/>
              <a:gd name="connsiteY55" fmla="*/ 1277815 h 3164826"/>
              <a:gd name="connsiteX56" fmla="*/ 3985847 w 6529754"/>
              <a:gd name="connsiteY56" fmla="*/ 1289538 h 3164826"/>
              <a:gd name="connsiteX57" fmla="*/ 4021016 w 6529754"/>
              <a:gd name="connsiteY57" fmla="*/ 1301261 h 3164826"/>
              <a:gd name="connsiteX58" fmla="*/ 4161693 w 6529754"/>
              <a:gd name="connsiteY58" fmla="*/ 1289538 h 3164826"/>
              <a:gd name="connsiteX59" fmla="*/ 4208585 w 6529754"/>
              <a:gd name="connsiteY59" fmla="*/ 1254369 h 3164826"/>
              <a:gd name="connsiteX60" fmla="*/ 4302370 w 6529754"/>
              <a:gd name="connsiteY60" fmla="*/ 1137138 h 3164826"/>
              <a:gd name="connsiteX61" fmla="*/ 4337539 w 6529754"/>
              <a:gd name="connsiteY61" fmla="*/ 1101969 h 3164826"/>
              <a:gd name="connsiteX62" fmla="*/ 4349262 w 6529754"/>
              <a:gd name="connsiteY62" fmla="*/ 1055077 h 3164826"/>
              <a:gd name="connsiteX63" fmla="*/ 4489939 w 6529754"/>
              <a:gd name="connsiteY63" fmla="*/ 902677 h 3164826"/>
              <a:gd name="connsiteX64" fmla="*/ 4560277 w 6529754"/>
              <a:gd name="connsiteY64" fmla="*/ 867507 h 3164826"/>
              <a:gd name="connsiteX65" fmla="*/ 4595447 w 6529754"/>
              <a:gd name="connsiteY65" fmla="*/ 832338 h 3164826"/>
              <a:gd name="connsiteX66" fmla="*/ 4759570 w 6529754"/>
              <a:gd name="connsiteY66" fmla="*/ 750277 h 3164826"/>
              <a:gd name="connsiteX67" fmla="*/ 4818185 w 6529754"/>
              <a:gd name="connsiteY67" fmla="*/ 715107 h 3164826"/>
              <a:gd name="connsiteX68" fmla="*/ 4888524 w 6529754"/>
              <a:gd name="connsiteY68" fmla="*/ 679938 h 3164826"/>
              <a:gd name="connsiteX69" fmla="*/ 4947139 w 6529754"/>
              <a:gd name="connsiteY69" fmla="*/ 644769 h 3164826"/>
              <a:gd name="connsiteX70" fmla="*/ 5076093 w 6529754"/>
              <a:gd name="connsiteY70" fmla="*/ 550984 h 3164826"/>
              <a:gd name="connsiteX71" fmla="*/ 5111262 w 6529754"/>
              <a:gd name="connsiteY71" fmla="*/ 539261 h 3164826"/>
              <a:gd name="connsiteX72" fmla="*/ 5205047 w 6529754"/>
              <a:gd name="connsiteY72" fmla="*/ 468923 h 3164826"/>
              <a:gd name="connsiteX73" fmla="*/ 5287108 w 6529754"/>
              <a:gd name="connsiteY73" fmla="*/ 410307 h 3164826"/>
              <a:gd name="connsiteX74" fmla="*/ 5345724 w 6529754"/>
              <a:gd name="connsiteY74" fmla="*/ 375138 h 3164826"/>
              <a:gd name="connsiteX75" fmla="*/ 5404339 w 6529754"/>
              <a:gd name="connsiteY75" fmla="*/ 363415 h 3164826"/>
              <a:gd name="connsiteX76" fmla="*/ 5603631 w 6529754"/>
              <a:gd name="connsiteY76" fmla="*/ 328246 h 3164826"/>
              <a:gd name="connsiteX77" fmla="*/ 6060831 w 6529754"/>
              <a:gd name="connsiteY77" fmla="*/ 304800 h 3164826"/>
              <a:gd name="connsiteX78" fmla="*/ 6178062 w 6529754"/>
              <a:gd name="connsiteY78" fmla="*/ 281354 h 3164826"/>
              <a:gd name="connsiteX79" fmla="*/ 6271847 w 6529754"/>
              <a:gd name="connsiteY79" fmla="*/ 269630 h 3164826"/>
              <a:gd name="connsiteX80" fmla="*/ 6529754 w 6529754"/>
              <a:gd name="connsiteY80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316524 w 6529754"/>
              <a:gd name="connsiteY11" fmla="*/ 1324707 h 3164826"/>
              <a:gd name="connsiteX12" fmla="*/ 211016 w 6529754"/>
              <a:gd name="connsiteY12" fmla="*/ 1254369 h 3164826"/>
              <a:gd name="connsiteX13" fmla="*/ 164124 w 6529754"/>
              <a:gd name="connsiteY13" fmla="*/ 1195754 h 3164826"/>
              <a:gd name="connsiteX14" fmla="*/ 117231 w 6529754"/>
              <a:gd name="connsiteY14" fmla="*/ 1160584 h 3164826"/>
              <a:gd name="connsiteX15" fmla="*/ 46893 w 6529754"/>
              <a:gd name="connsiteY15" fmla="*/ 1019907 h 3164826"/>
              <a:gd name="connsiteX16" fmla="*/ 35170 w 6529754"/>
              <a:gd name="connsiteY16" fmla="*/ 949569 h 3164826"/>
              <a:gd name="connsiteX17" fmla="*/ 11724 w 6529754"/>
              <a:gd name="connsiteY17" fmla="*/ 844061 h 3164826"/>
              <a:gd name="connsiteX18" fmla="*/ 0 w 6529754"/>
              <a:gd name="connsiteY18" fmla="*/ 762000 h 3164826"/>
              <a:gd name="connsiteX19" fmla="*/ 11724 w 6529754"/>
              <a:gd name="connsiteY19" fmla="*/ 480646 h 3164826"/>
              <a:gd name="connsiteX20" fmla="*/ 58616 w 6529754"/>
              <a:gd name="connsiteY20" fmla="*/ 386861 h 3164826"/>
              <a:gd name="connsiteX21" fmla="*/ 105508 w 6529754"/>
              <a:gd name="connsiteY21" fmla="*/ 304800 h 3164826"/>
              <a:gd name="connsiteX22" fmla="*/ 211016 w 6529754"/>
              <a:gd name="connsiteY22" fmla="*/ 211015 h 3164826"/>
              <a:gd name="connsiteX23" fmla="*/ 257908 w 6529754"/>
              <a:gd name="connsiteY23" fmla="*/ 175846 h 3164826"/>
              <a:gd name="connsiteX24" fmla="*/ 316524 w 6529754"/>
              <a:gd name="connsiteY24" fmla="*/ 152400 h 3164826"/>
              <a:gd name="connsiteX25" fmla="*/ 375139 w 6529754"/>
              <a:gd name="connsiteY25" fmla="*/ 93784 h 3164826"/>
              <a:gd name="connsiteX26" fmla="*/ 468924 w 6529754"/>
              <a:gd name="connsiteY26" fmla="*/ 58615 h 3164826"/>
              <a:gd name="connsiteX27" fmla="*/ 539262 w 6529754"/>
              <a:gd name="connsiteY27" fmla="*/ 35169 h 3164826"/>
              <a:gd name="connsiteX28" fmla="*/ 668216 w 6529754"/>
              <a:gd name="connsiteY28" fmla="*/ 23446 h 3164826"/>
              <a:gd name="connsiteX29" fmla="*/ 762000 w 6529754"/>
              <a:gd name="connsiteY29" fmla="*/ 11723 h 3164826"/>
              <a:gd name="connsiteX30" fmla="*/ 879231 w 6529754"/>
              <a:gd name="connsiteY30" fmla="*/ 0 h 3164826"/>
              <a:gd name="connsiteX31" fmla="*/ 1125416 w 6529754"/>
              <a:gd name="connsiteY31" fmla="*/ 35169 h 3164826"/>
              <a:gd name="connsiteX32" fmla="*/ 1219200 w 6529754"/>
              <a:gd name="connsiteY32" fmla="*/ 82061 h 3164826"/>
              <a:gd name="connsiteX33" fmla="*/ 1266093 w 6529754"/>
              <a:gd name="connsiteY33" fmla="*/ 93784 h 3164826"/>
              <a:gd name="connsiteX34" fmla="*/ 1441939 w 6529754"/>
              <a:gd name="connsiteY34" fmla="*/ 222738 h 3164826"/>
              <a:gd name="connsiteX35" fmla="*/ 1547447 w 6529754"/>
              <a:gd name="connsiteY35" fmla="*/ 246184 h 3164826"/>
              <a:gd name="connsiteX36" fmla="*/ 1699847 w 6529754"/>
              <a:gd name="connsiteY36" fmla="*/ 363415 h 3164826"/>
              <a:gd name="connsiteX37" fmla="*/ 1723293 w 6529754"/>
              <a:gd name="connsiteY37" fmla="*/ 457200 h 3164826"/>
              <a:gd name="connsiteX38" fmla="*/ 1770185 w 6529754"/>
              <a:gd name="connsiteY38" fmla="*/ 726830 h 3164826"/>
              <a:gd name="connsiteX39" fmla="*/ 1863970 w 6529754"/>
              <a:gd name="connsiteY39" fmla="*/ 879230 h 3164826"/>
              <a:gd name="connsiteX40" fmla="*/ 1899139 w 6529754"/>
              <a:gd name="connsiteY40" fmla="*/ 937846 h 3164826"/>
              <a:gd name="connsiteX41" fmla="*/ 1922585 w 6529754"/>
              <a:gd name="connsiteY41" fmla="*/ 984738 h 3164826"/>
              <a:gd name="connsiteX42" fmla="*/ 1992924 w 6529754"/>
              <a:gd name="connsiteY42" fmla="*/ 1055077 h 3164826"/>
              <a:gd name="connsiteX43" fmla="*/ 2039816 w 6529754"/>
              <a:gd name="connsiteY43" fmla="*/ 1101969 h 3164826"/>
              <a:gd name="connsiteX44" fmla="*/ 2086708 w 6529754"/>
              <a:gd name="connsiteY44" fmla="*/ 1148861 h 3164826"/>
              <a:gd name="connsiteX45" fmla="*/ 2133600 w 6529754"/>
              <a:gd name="connsiteY45" fmla="*/ 1184030 h 3164826"/>
              <a:gd name="connsiteX46" fmla="*/ 2426677 w 6529754"/>
              <a:gd name="connsiteY46" fmla="*/ 1230923 h 3164826"/>
              <a:gd name="connsiteX47" fmla="*/ 3036277 w 6529754"/>
              <a:gd name="connsiteY47" fmla="*/ 1207477 h 3164826"/>
              <a:gd name="connsiteX48" fmla="*/ 3212124 w 6529754"/>
              <a:gd name="connsiteY48" fmla="*/ 1113692 h 3164826"/>
              <a:gd name="connsiteX49" fmla="*/ 3317631 w 6529754"/>
              <a:gd name="connsiteY49" fmla="*/ 1078523 h 3164826"/>
              <a:gd name="connsiteX50" fmla="*/ 3470031 w 6529754"/>
              <a:gd name="connsiteY50" fmla="*/ 1090246 h 3164826"/>
              <a:gd name="connsiteX51" fmla="*/ 3587262 w 6529754"/>
              <a:gd name="connsiteY51" fmla="*/ 1148861 h 3164826"/>
              <a:gd name="connsiteX52" fmla="*/ 3669324 w 6529754"/>
              <a:gd name="connsiteY52" fmla="*/ 1172307 h 3164826"/>
              <a:gd name="connsiteX53" fmla="*/ 3810000 w 6529754"/>
              <a:gd name="connsiteY53" fmla="*/ 1230923 h 3164826"/>
              <a:gd name="connsiteX54" fmla="*/ 3868616 w 6529754"/>
              <a:gd name="connsiteY54" fmla="*/ 1254369 h 3164826"/>
              <a:gd name="connsiteX55" fmla="*/ 3915508 w 6529754"/>
              <a:gd name="connsiteY55" fmla="*/ 1277815 h 3164826"/>
              <a:gd name="connsiteX56" fmla="*/ 3985847 w 6529754"/>
              <a:gd name="connsiteY56" fmla="*/ 1289538 h 3164826"/>
              <a:gd name="connsiteX57" fmla="*/ 4021016 w 6529754"/>
              <a:gd name="connsiteY57" fmla="*/ 1301261 h 3164826"/>
              <a:gd name="connsiteX58" fmla="*/ 4161693 w 6529754"/>
              <a:gd name="connsiteY58" fmla="*/ 1289538 h 3164826"/>
              <a:gd name="connsiteX59" fmla="*/ 4208585 w 6529754"/>
              <a:gd name="connsiteY59" fmla="*/ 1254369 h 3164826"/>
              <a:gd name="connsiteX60" fmla="*/ 4302370 w 6529754"/>
              <a:gd name="connsiteY60" fmla="*/ 1137138 h 3164826"/>
              <a:gd name="connsiteX61" fmla="*/ 4337539 w 6529754"/>
              <a:gd name="connsiteY61" fmla="*/ 1101969 h 3164826"/>
              <a:gd name="connsiteX62" fmla="*/ 4349262 w 6529754"/>
              <a:gd name="connsiteY62" fmla="*/ 1055077 h 3164826"/>
              <a:gd name="connsiteX63" fmla="*/ 4489939 w 6529754"/>
              <a:gd name="connsiteY63" fmla="*/ 902677 h 3164826"/>
              <a:gd name="connsiteX64" fmla="*/ 4560277 w 6529754"/>
              <a:gd name="connsiteY64" fmla="*/ 867507 h 3164826"/>
              <a:gd name="connsiteX65" fmla="*/ 4595447 w 6529754"/>
              <a:gd name="connsiteY65" fmla="*/ 832338 h 3164826"/>
              <a:gd name="connsiteX66" fmla="*/ 4759570 w 6529754"/>
              <a:gd name="connsiteY66" fmla="*/ 750277 h 3164826"/>
              <a:gd name="connsiteX67" fmla="*/ 4818185 w 6529754"/>
              <a:gd name="connsiteY67" fmla="*/ 715107 h 3164826"/>
              <a:gd name="connsiteX68" fmla="*/ 4888524 w 6529754"/>
              <a:gd name="connsiteY68" fmla="*/ 679938 h 3164826"/>
              <a:gd name="connsiteX69" fmla="*/ 4947139 w 6529754"/>
              <a:gd name="connsiteY69" fmla="*/ 644769 h 3164826"/>
              <a:gd name="connsiteX70" fmla="*/ 5076093 w 6529754"/>
              <a:gd name="connsiteY70" fmla="*/ 550984 h 3164826"/>
              <a:gd name="connsiteX71" fmla="*/ 5111262 w 6529754"/>
              <a:gd name="connsiteY71" fmla="*/ 539261 h 3164826"/>
              <a:gd name="connsiteX72" fmla="*/ 5205047 w 6529754"/>
              <a:gd name="connsiteY72" fmla="*/ 468923 h 3164826"/>
              <a:gd name="connsiteX73" fmla="*/ 5287108 w 6529754"/>
              <a:gd name="connsiteY73" fmla="*/ 410307 h 3164826"/>
              <a:gd name="connsiteX74" fmla="*/ 5345724 w 6529754"/>
              <a:gd name="connsiteY74" fmla="*/ 375138 h 3164826"/>
              <a:gd name="connsiteX75" fmla="*/ 5404339 w 6529754"/>
              <a:gd name="connsiteY75" fmla="*/ 363415 h 3164826"/>
              <a:gd name="connsiteX76" fmla="*/ 5603631 w 6529754"/>
              <a:gd name="connsiteY76" fmla="*/ 328246 h 3164826"/>
              <a:gd name="connsiteX77" fmla="*/ 6060831 w 6529754"/>
              <a:gd name="connsiteY77" fmla="*/ 304800 h 3164826"/>
              <a:gd name="connsiteX78" fmla="*/ 6178062 w 6529754"/>
              <a:gd name="connsiteY78" fmla="*/ 281354 h 3164826"/>
              <a:gd name="connsiteX79" fmla="*/ 6271847 w 6529754"/>
              <a:gd name="connsiteY79" fmla="*/ 269630 h 3164826"/>
              <a:gd name="connsiteX80" fmla="*/ 6529754 w 6529754"/>
              <a:gd name="connsiteY80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211016 w 6529754"/>
              <a:gd name="connsiteY11" fmla="*/ 1254369 h 3164826"/>
              <a:gd name="connsiteX12" fmla="*/ 164124 w 6529754"/>
              <a:gd name="connsiteY12" fmla="*/ 1195754 h 3164826"/>
              <a:gd name="connsiteX13" fmla="*/ 117231 w 6529754"/>
              <a:gd name="connsiteY13" fmla="*/ 1160584 h 3164826"/>
              <a:gd name="connsiteX14" fmla="*/ 46893 w 6529754"/>
              <a:gd name="connsiteY14" fmla="*/ 1019907 h 3164826"/>
              <a:gd name="connsiteX15" fmla="*/ 35170 w 6529754"/>
              <a:gd name="connsiteY15" fmla="*/ 949569 h 3164826"/>
              <a:gd name="connsiteX16" fmla="*/ 11724 w 6529754"/>
              <a:gd name="connsiteY16" fmla="*/ 844061 h 3164826"/>
              <a:gd name="connsiteX17" fmla="*/ 0 w 6529754"/>
              <a:gd name="connsiteY17" fmla="*/ 762000 h 3164826"/>
              <a:gd name="connsiteX18" fmla="*/ 11724 w 6529754"/>
              <a:gd name="connsiteY18" fmla="*/ 480646 h 3164826"/>
              <a:gd name="connsiteX19" fmla="*/ 58616 w 6529754"/>
              <a:gd name="connsiteY19" fmla="*/ 386861 h 3164826"/>
              <a:gd name="connsiteX20" fmla="*/ 105508 w 6529754"/>
              <a:gd name="connsiteY20" fmla="*/ 304800 h 3164826"/>
              <a:gd name="connsiteX21" fmla="*/ 211016 w 6529754"/>
              <a:gd name="connsiteY21" fmla="*/ 211015 h 3164826"/>
              <a:gd name="connsiteX22" fmla="*/ 257908 w 6529754"/>
              <a:gd name="connsiteY22" fmla="*/ 175846 h 3164826"/>
              <a:gd name="connsiteX23" fmla="*/ 316524 w 6529754"/>
              <a:gd name="connsiteY23" fmla="*/ 152400 h 3164826"/>
              <a:gd name="connsiteX24" fmla="*/ 375139 w 6529754"/>
              <a:gd name="connsiteY24" fmla="*/ 93784 h 3164826"/>
              <a:gd name="connsiteX25" fmla="*/ 468924 w 6529754"/>
              <a:gd name="connsiteY25" fmla="*/ 58615 h 3164826"/>
              <a:gd name="connsiteX26" fmla="*/ 539262 w 6529754"/>
              <a:gd name="connsiteY26" fmla="*/ 35169 h 3164826"/>
              <a:gd name="connsiteX27" fmla="*/ 668216 w 6529754"/>
              <a:gd name="connsiteY27" fmla="*/ 23446 h 3164826"/>
              <a:gd name="connsiteX28" fmla="*/ 762000 w 6529754"/>
              <a:gd name="connsiteY28" fmla="*/ 11723 h 3164826"/>
              <a:gd name="connsiteX29" fmla="*/ 879231 w 6529754"/>
              <a:gd name="connsiteY29" fmla="*/ 0 h 3164826"/>
              <a:gd name="connsiteX30" fmla="*/ 1125416 w 6529754"/>
              <a:gd name="connsiteY30" fmla="*/ 35169 h 3164826"/>
              <a:gd name="connsiteX31" fmla="*/ 1219200 w 6529754"/>
              <a:gd name="connsiteY31" fmla="*/ 82061 h 3164826"/>
              <a:gd name="connsiteX32" fmla="*/ 1266093 w 6529754"/>
              <a:gd name="connsiteY32" fmla="*/ 93784 h 3164826"/>
              <a:gd name="connsiteX33" fmla="*/ 1441939 w 6529754"/>
              <a:gd name="connsiteY33" fmla="*/ 222738 h 3164826"/>
              <a:gd name="connsiteX34" fmla="*/ 1547447 w 6529754"/>
              <a:gd name="connsiteY34" fmla="*/ 246184 h 3164826"/>
              <a:gd name="connsiteX35" fmla="*/ 1699847 w 6529754"/>
              <a:gd name="connsiteY35" fmla="*/ 363415 h 3164826"/>
              <a:gd name="connsiteX36" fmla="*/ 1723293 w 6529754"/>
              <a:gd name="connsiteY36" fmla="*/ 457200 h 3164826"/>
              <a:gd name="connsiteX37" fmla="*/ 1770185 w 6529754"/>
              <a:gd name="connsiteY37" fmla="*/ 726830 h 3164826"/>
              <a:gd name="connsiteX38" fmla="*/ 1863970 w 6529754"/>
              <a:gd name="connsiteY38" fmla="*/ 879230 h 3164826"/>
              <a:gd name="connsiteX39" fmla="*/ 1899139 w 6529754"/>
              <a:gd name="connsiteY39" fmla="*/ 937846 h 3164826"/>
              <a:gd name="connsiteX40" fmla="*/ 1922585 w 6529754"/>
              <a:gd name="connsiteY40" fmla="*/ 984738 h 3164826"/>
              <a:gd name="connsiteX41" fmla="*/ 1992924 w 6529754"/>
              <a:gd name="connsiteY41" fmla="*/ 1055077 h 3164826"/>
              <a:gd name="connsiteX42" fmla="*/ 2039816 w 6529754"/>
              <a:gd name="connsiteY42" fmla="*/ 1101969 h 3164826"/>
              <a:gd name="connsiteX43" fmla="*/ 2086708 w 6529754"/>
              <a:gd name="connsiteY43" fmla="*/ 1148861 h 3164826"/>
              <a:gd name="connsiteX44" fmla="*/ 2133600 w 6529754"/>
              <a:gd name="connsiteY44" fmla="*/ 1184030 h 3164826"/>
              <a:gd name="connsiteX45" fmla="*/ 2426677 w 6529754"/>
              <a:gd name="connsiteY45" fmla="*/ 1230923 h 3164826"/>
              <a:gd name="connsiteX46" fmla="*/ 3036277 w 6529754"/>
              <a:gd name="connsiteY46" fmla="*/ 1207477 h 3164826"/>
              <a:gd name="connsiteX47" fmla="*/ 3212124 w 6529754"/>
              <a:gd name="connsiteY47" fmla="*/ 1113692 h 3164826"/>
              <a:gd name="connsiteX48" fmla="*/ 3317631 w 6529754"/>
              <a:gd name="connsiteY48" fmla="*/ 1078523 h 3164826"/>
              <a:gd name="connsiteX49" fmla="*/ 3470031 w 6529754"/>
              <a:gd name="connsiteY49" fmla="*/ 1090246 h 3164826"/>
              <a:gd name="connsiteX50" fmla="*/ 3587262 w 6529754"/>
              <a:gd name="connsiteY50" fmla="*/ 1148861 h 3164826"/>
              <a:gd name="connsiteX51" fmla="*/ 3669324 w 6529754"/>
              <a:gd name="connsiteY51" fmla="*/ 1172307 h 3164826"/>
              <a:gd name="connsiteX52" fmla="*/ 3810000 w 6529754"/>
              <a:gd name="connsiteY52" fmla="*/ 1230923 h 3164826"/>
              <a:gd name="connsiteX53" fmla="*/ 3868616 w 6529754"/>
              <a:gd name="connsiteY53" fmla="*/ 1254369 h 3164826"/>
              <a:gd name="connsiteX54" fmla="*/ 3915508 w 6529754"/>
              <a:gd name="connsiteY54" fmla="*/ 1277815 h 3164826"/>
              <a:gd name="connsiteX55" fmla="*/ 3985847 w 6529754"/>
              <a:gd name="connsiteY55" fmla="*/ 1289538 h 3164826"/>
              <a:gd name="connsiteX56" fmla="*/ 4021016 w 6529754"/>
              <a:gd name="connsiteY56" fmla="*/ 1301261 h 3164826"/>
              <a:gd name="connsiteX57" fmla="*/ 4161693 w 6529754"/>
              <a:gd name="connsiteY57" fmla="*/ 1289538 h 3164826"/>
              <a:gd name="connsiteX58" fmla="*/ 4208585 w 6529754"/>
              <a:gd name="connsiteY58" fmla="*/ 1254369 h 3164826"/>
              <a:gd name="connsiteX59" fmla="*/ 4302370 w 6529754"/>
              <a:gd name="connsiteY59" fmla="*/ 1137138 h 3164826"/>
              <a:gd name="connsiteX60" fmla="*/ 4337539 w 6529754"/>
              <a:gd name="connsiteY60" fmla="*/ 1101969 h 3164826"/>
              <a:gd name="connsiteX61" fmla="*/ 4349262 w 6529754"/>
              <a:gd name="connsiteY61" fmla="*/ 1055077 h 3164826"/>
              <a:gd name="connsiteX62" fmla="*/ 4489939 w 6529754"/>
              <a:gd name="connsiteY62" fmla="*/ 902677 h 3164826"/>
              <a:gd name="connsiteX63" fmla="*/ 4560277 w 6529754"/>
              <a:gd name="connsiteY63" fmla="*/ 867507 h 3164826"/>
              <a:gd name="connsiteX64" fmla="*/ 4595447 w 6529754"/>
              <a:gd name="connsiteY64" fmla="*/ 832338 h 3164826"/>
              <a:gd name="connsiteX65" fmla="*/ 4759570 w 6529754"/>
              <a:gd name="connsiteY65" fmla="*/ 750277 h 3164826"/>
              <a:gd name="connsiteX66" fmla="*/ 4818185 w 6529754"/>
              <a:gd name="connsiteY66" fmla="*/ 715107 h 3164826"/>
              <a:gd name="connsiteX67" fmla="*/ 4888524 w 6529754"/>
              <a:gd name="connsiteY67" fmla="*/ 679938 h 3164826"/>
              <a:gd name="connsiteX68" fmla="*/ 4947139 w 6529754"/>
              <a:gd name="connsiteY68" fmla="*/ 644769 h 3164826"/>
              <a:gd name="connsiteX69" fmla="*/ 5076093 w 6529754"/>
              <a:gd name="connsiteY69" fmla="*/ 550984 h 3164826"/>
              <a:gd name="connsiteX70" fmla="*/ 5111262 w 6529754"/>
              <a:gd name="connsiteY70" fmla="*/ 539261 h 3164826"/>
              <a:gd name="connsiteX71" fmla="*/ 5205047 w 6529754"/>
              <a:gd name="connsiteY71" fmla="*/ 468923 h 3164826"/>
              <a:gd name="connsiteX72" fmla="*/ 5287108 w 6529754"/>
              <a:gd name="connsiteY72" fmla="*/ 410307 h 3164826"/>
              <a:gd name="connsiteX73" fmla="*/ 5345724 w 6529754"/>
              <a:gd name="connsiteY73" fmla="*/ 375138 h 3164826"/>
              <a:gd name="connsiteX74" fmla="*/ 5404339 w 6529754"/>
              <a:gd name="connsiteY74" fmla="*/ 363415 h 3164826"/>
              <a:gd name="connsiteX75" fmla="*/ 5603631 w 6529754"/>
              <a:gd name="connsiteY75" fmla="*/ 328246 h 3164826"/>
              <a:gd name="connsiteX76" fmla="*/ 6060831 w 6529754"/>
              <a:gd name="connsiteY76" fmla="*/ 304800 h 3164826"/>
              <a:gd name="connsiteX77" fmla="*/ 6178062 w 6529754"/>
              <a:gd name="connsiteY77" fmla="*/ 281354 h 3164826"/>
              <a:gd name="connsiteX78" fmla="*/ 6271847 w 6529754"/>
              <a:gd name="connsiteY78" fmla="*/ 269630 h 3164826"/>
              <a:gd name="connsiteX79" fmla="*/ 6529754 w 6529754"/>
              <a:gd name="connsiteY79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164124 w 6529754"/>
              <a:gd name="connsiteY11" fmla="*/ 1195754 h 3164826"/>
              <a:gd name="connsiteX12" fmla="*/ 117231 w 6529754"/>
              <a:gd name="connsiteY12" fmla="*/ 1160584 h 3164826"/>
              <a:gd name="connsiteX13" fmla="*/ 46893 w 6529754"/>
              <a:gd name="connsiteY13" fmla="*/ 1019907 h 3164826"/>
              <a:gd name="connsiteX14" fmla="*/ 35170 w 6529754"/>
              <a:gd name="connsiteY14" fmla="*/ 949569 h 3164826"/>
              <a:gd name="connsiteX15" fmla="*/ 11724 w 6529754"/>
              <a:gd name="connsiteY15" fmla="*/ 844061 h 3164826"/>
              <a:gd name="connsiteX16" fmla="*/ 0 w 6529754"/>
              <a:gd name="connsiteY16" fmla="*/ 762000 h 3164826"/>
              <a:gd name="connsiteX17" fmla="*/ 11724 w 6529754"/>
              <a:gd name="connsiteY17" fmla="*/ 480646 h 3164826"/>
              <a:gd name="connsiteX18" fmla="*/ 58616 w 6529754"/>
              <a:gd name="connsiteY18" fmla="*/ 386861 h 3164826"/>
              <a:gd name="connsiteX19" fmla="*/ 105508 w 6529754"/>
              <a:gd name="connsiteY19" fmla="*/ 304800 h 3164826"/>
              <a:gd name="connsiteX20" fmla="*/ 211016 w 6529754"/>
              <a:gd name="connsiteY20" fmla="*/ 211015 h 3164826"/>
              <a:gd name="connsiteX21" fmla="*/ 257908 w 6529754"/>
              <a:gd name="connsiteY21" fmla="*/ 175846 h 3164826"/>
              <a:gd name="connsiteX22" fmla="*/ 316524 w 6529754"/>
              <a:gd name="connsiteY22" fmla="*/ 152400 h 3164826"/>
              <a:gd name="connsiteX23" fmla="*/ 375139 w 6529754"/>
              <a:gd name="connsiteY23" fmla="*/ 93784 h 3164826"/>
              <a:gd name="connsiteX24" fmla="*/ 468924 w 6529754"/>
              <a:gd name="connsiteY24" fmla="*/ 58615 h 3164826"/>
              <a:gd name="connsiteX25" fmla="*/ 539262 w 6529754"/>
              <a:gd name="connsiteY25" fmla="*/ 35169 h 3164826"/>
              <a:gd name="connsiteX26" fmla="*/ 668216 w 6529754"/>
              <a:gd name="connsiteY26" fmla="*/ 23446 h 3164826"/>
              <a:gd name="connsiteX27" fmla="*/ 762000 w 6529754"/>
              <a:gd name="connsiteY27" fmla="*/ 11723 h 3164826"/>
              <a:gd name="connsiteX28" fmla="*/ 879231 w 6529754"/>
              <a:gd name="connsiteY28" fmla="*/ 0 h 3164826"/>
              <a:gd name="connsiteX29" fmla="*/ 1125416 w 6529754"/>
              <a:gd name="connsiteY29" fmla="*/ 35169 h 3164826"/>
              <a:gd name="connsiteX30" fmla="*/ 1219200 w 6529754"/>
              <a:gd name="connsiteY30" fmla="*/ 82061 h 3164826"/>
              <a:gd name="connsiteX31" fmla="*/ 1266093 w 6529754"/>
              <a:gd name="connsiteY31" fmla="*/ 93784 h 3164826"/>
              <a:gd name="connsiteX32" fmla="*/ 1441939 w 6529754"/>
              <a:gd name="connsiteY32" fmla="*/ 222738 h 3164826"/>
              <a:gd name="connsiteX33" fmla="*/ 1547447 w 6529754"/>
              <a:gd name="connsiteY33" fmla="*/ 246184 h 3164826"/>
              <a:gd name="connsiteX34" fmla="*/ 1699847 w 6529754"/>
              <a:gd name="connsiteY34" fmla="*/ 363415 h 3164826"/>
              <a:gd name="connsiteX35" fmla="*/ 1723293 w 6529754"/>
              <a:gd name="connsiteY35" fmla="*/ 457200 h 3164826"/>
              <a:gd name="connsiteX36" fmla="*/ 1770185 w 6529754"/>
              <a:gd name="connsiteY36" fmla="*/ 726830 h 3164826"/>
              <a:gd name="connsiteX37" fmla="*/ 1863970 w 6529754"/>
              <a:gd name="connsiteY37" fmla="*/ 879230 h 3164826"/>
              <a:gd name="connsiteX38" fmla="*/ 1899139 w 6529754"/>
              <a:gd name="connsiteY38" fmla="*/ 937846 h 3164826"/>
              <a:gd name="connsiteX39" fmla="*/ 1922585 w 6529754"/>
              <a:gd name="connsiteY39" fmla="*/ 984738 h 3164826"/>
              <a:gd name="connsiteX40" fmla="*/ 1992924 w 6529754"/>
              <a:gd name="connsiteY40" fmla="*/ 1055077 h 3164826"/>
              <a:gd name="connsiteX41" fmla="*/ 2039816 w 6529754"/>
              <a:gd name="connsiteY41" fmla="*/ 1101969 h 3164826"/>
              <a:gd name="connsiteX42" fmla="*/ 2086708 w 6529754"/>
              <a:gd name="connsiteY42" fmla="*/ 1148861 h 3164826"/>
              <a:gd name="connsiteX43" fmla="*/ 2133600 w 6529754"/>
              <a:gd name="connsiteY43" fmla="*/ 1184030 h 3164826"/>
              <a:gd name="connsiteX44" fmla="*/ 2426677 w 6529754"/>
              <a:gd name="connsiteY44" fmla="*/ 1230923 h 3164826"/>
              <a:gd name="connsiteX45" fmla="*/ 3036277 w 6529754"/>
              <a:gd name="connsiteY45" fmla="*/ 1207477 h 3164826"/>
              <a:gd name="connsiteX46" fmla="*/ 3212124 w 6529754"/>
              <a:gd name="connsiteY46" fmla="*/ 1113692 h 3164826"/>
              <a:gd name="connsiteX47" fmla="*/ 3317631 w 6529754"/>
              <a:gd name="connsiteY47" fmla="*/ 1078523 h 3164826"/>
              <a:gd name="connsiteX48" fmla="*/ 3470031 w 6529754"/>
              <a:gd name="connsiteY48" fmla="*/ 1090246 h 3164826"/>
              <a:gd name="connsiteX49" fmla="*/ 3587262 w 6529754"/>
              <a:gd name="connsiteY49" fmla="*/ 1148861 h 3164826"/>
              <a:gd name="connsiteX50" fmla="*/ 3669324 w 6529754"/>
              <a:gd name="connsiteY50" fmla="*/ 1172307 h 3164826"/>
              <a:gd name="connsiteX51" fmla="*/ 3810000 w 6529754"/>
              <a:gd name="connsiteY51" fmla="*/ 1230923 h 3164826"/>
              <a:gd name="connsiteX52" fmla="*/ 3868616 w 6529754"/>
              <a:gd name="connsiteY52" fmla="*/ 1254369 h 3164826"/>
              <a:gd name="connsiteX53" fmla="*/ 3915508 w 6529754"/>
              <a:gd name="connsiteY53" fmla="*/ 1277815 h 3164826"/>
              <a:gd name="connsiteX54" fmla="*/ 3985847 w 6529754"/>
              <a:gd name="connsiteY54" fmla="*/ 1289538 h 3164826"/>
              <a:gd name="connsiteX55" fmla="*/ 4021016 w 6529754"/>
              <a:gd name="connsiteY55" fmla="*/ 1301261 h 3164826"/>
              <a:gd name="connsiteX56" fmla="*/ 4161693 w 6529754"/>
              <a:gd name="connsiteY56" fmla="*/ 1289538 h 3164826"/>
              <a:gd name="connsiteX57" fmla="*/ 4208585 w 6529754"/>
              <a:gd name="connsiteY57" fmla="*/ 1254369 h 3164826"/>
              <a:gd name="connsiteX58" fmla="*/ 4302370 w 6529754"/>
              <a:gd name="connsiteY58" fmla="*/ 1137138 h 3164826"/>
              <a:gd name="connsiteX59" fmla="*/ 4337539 w 6529754"/>
              <a:gd name="connsiteY59" fmla="*/ 1101969 h 3164826"/>
              <a:gd name="connsiteX60" fmla="*/ 4349262 w 6529754"/>
              <a:gd name="connsiteY60" fmla="*/ 1055077 h 3164826"/>
              <a:gd name="connsiteX61" fmla="*/ 4489939 w 6529754"/>
              <a:gd name="connsiteY61" fmla="*/ 902677 h 3164826"/>
              <a:gd name="connsiteX62" fmla="*/ 4560277 w 6529754"/>
              <a:gd name="connsiteY62" fmla="*/ 867507 h 3164826"/>
              <a:gd name="connsiteX63" fmla="*/ 4595447 w 6529754"/>
              <a:gd name="connsiteY63" fmla="*/ 832338 h 3164826"/>
              <a:gd name="connsiteX64" fmla="*/ 4759570 w 6529754"/>
              <a:gd name="connsiteY64" fmla="*/ 750277 h 3164826"/>
              <a:gd name="connsiteX65" fmla="*/ 4818185 w 6529754"/>
              <a:gd name="connsiteY65" fmla="*/ 715107 h 3164826"/>
              <a:gd name="connsiteX66" fmla="*/ 4888524 w 6529754"/>
              <a:gd name="connsiteY66" fmla="*/ 679938 h 3164826"/>
              <a:gd name="connsiteX67" fmla="*/ 4947139 w 6529754"/>
              <a:gd name="connsiteY67" fmla="*/ 644769 h 3164826"/>
              <a:gd name="connsiteX68" fmla="*/ 5076093 w 6529754"/>
              <a:gd name="connsiteY68" fmla="*/ 550984 h 3164826"/>
              <a:gd name="connsiteX69" fmla="*/ 5111262 w 6529754"/>
              <a:gd name="connsiteY69" fmla="*/ 539261 h 3164826"/>
              <a:gd name="connsiteX70" fmla="*/ 5205047 w 6529754"/>
              <a:gd name="connsiteY70" fmla="*/ 468923 h 3164826"/>
              <a:gd name="connsiteX71" fmla="*/ 5287108 w 6529754"/>
              <a:gd name="connsiteY71" fmla="*/ 410307 h 3164826"/>
              <a:gd name="connsiteX72" fmla="*/ 5345724 w 6529754"/>
              <a:gd name="connsiteY72" fmla="*/ 375138 h 3164826"/>
              <a:gd name="connsiteX73" fmla="*/ 5404339 w 6529754"/>
              <a:gd name="connsiteY73" fmla="*/ 363415 h 3164826"/>
              <a:gd name="connsiteX74" fmla="*/ 5603631 w 6529754"/>
              <a:gd name="connsiteY74" fmla="*/ 328246 h 3164826"/>
              <a:gd name="connsiteX75" fmla="*/ 6060831 w 6529754"/>
              <a:gd name="connsiteY75" fmla="*/ 304800 h 3164826"/>
              <a:gd name="connsiteX76" fmla="*/ 6178062 w 6529754"/>
              <a:gd name="connsiteY76" fmla="*/ 281354 h 3164826"/>
              <a:gd name="connsiteX77" fmla="*/ 6271847 w 6529754"/>
              <a:gd name="connsiteY77" fmla="*/ 269630 h 3164826"/>
              <a:gd name="connsiteX78" fmla="*/ 6529754 w 6529754"/>
              <a:gd name="connsiteY78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116828 w 6529754"/>
              <a:gd name="connsiteY11" fmla="*/ 1404647 h 3164826"/>
              <a:gd name="connsiteX12" fmla="*/ 117231 w 6529754"/>
              <a:gd name="connsiteY12" fmla="*/ 1160584 h 3164826"/>
              <a:gd name="connsiteX13" fmla="*/ 46893 w 6529754"/>
              <a:gd name="connsiteY13" fmla="*/ 1019907 h 3164826"/>
              <a:gd name="connsiteX14" fmla="*/ 35170 w 6529754"/>
              <a:gd name="connsiteY14" fmla="*/ 949569 h 3164826"/>
              <a:gd name="connsiteX15" fmla="*/ 11724 w 6529754"/>
              <a:gd name="connsiteY15" fmla="*/ 844061 h 3164826"/>
              <a:gd name="connsiteX16" fmla="*/ 0 w 6529754"/>
              <a:gd name="connsiteY16" fmla="*/ 762000 h 3164826"/>
              <a:gd name="connsiteX17" fmla="*/ 11724 w 6529754"/>
              <a:gd name="connsiteY17" fmla="*/ 480646 h 3164826"/>
              <a:gd name="connsiteX18" fmla="*/ 58616 w 6529754"/>
              <a:gd name="connsiteY18" fmla="*/ 386861 h 3164826"/>
              <a:gd name="connsiteX19" fmla="*/ 105508 w 6529754"/>
              <a:gd name="connsiteY19" fmla="*/ 304800 h 3164826"/>
              <a:gd name="connsiteX20" fmla="*/ 211016 w 6529754"/>
              <a:gd name="connsiteY20" fmla="*/ 211015 h 3164826"/>
              <a:gd name="connsiteX21" fmla="*/ 257908 w 6529754"/>
              <a:gd name="connsiteY21" fmla="*/ 175846 h 3164826"/>
              <a:gd name="connsiteX22" fmla="*/ 316524 w 6529754"/>
              <a:gd name="connsiteY22" fmla="*/ 152400 h 3164826"/>
              <a:gd name="connsiteX23" fmla="*/ 375139 w 6529754"/>
              <a:gd name="connsiteY23" fmla="*/ 93784 h 3164826"/>
              <a:gd name="connsiteX24" fmla="*/ 468924 w 6529754"/>
              <a:gd name="connsiteY24" fmla="*/ 58615 h 3164826"/>
              <a:gd name="connsiteX25" fmla="*/ 539262 w 6529754"/>
              <a:gd name="connsiteY25" fmla="*/ 35169 h 3164826"/>
              <a:gd name="connsiteX26" fmla="*/ 668216 w 6529754"/>
              <a:gd name="connsiteY26" fmla="*/ 23446 h 3164826"/>
              <a:gd name="connsiteX27" fmla="*/ 762000 w 6529754"/>
              <a:gd name="connsiteY27" fmla="*/ 11723 h 3164826"/>
              <a:gd name="connsiteX28" fmla="*/ 879231 w 6529754"/>
              <a:gd name="connsiteY28" fmla="*/ 0 h 3164826"/>
              <a:gd name="connsiteX29" fmla="*/ 1125416 w 6529754"/>
              <a:gd name="connsiteY29" fmla="*/ 35169 h 3164826"/>
              <a:gd name="connsiteX30" fmla="*/ 1219200 w 6529754"/>
              <a:gd name="connsiteY30" fmla="*/ 82061 h 3164826"/>
              <a:gd name="connsiteX31" fmla="*/ 1266093 w 6529754"/>
              <a:gd name="connsiteY31" fmla="*/ 93784 h 3164826"/>
              <a:gd name="connsiteX32" fmla="*/ 1441939 w 6529754"/>
              <a:gd name="connsiteY32" fmla="*/ 222738 h 3164826"/>
              <a:gd name="connsiteX33" fmla="*/ 1547447 w 6529754"/>
              <a:gd name="connsiteY33" fmla="*/ 246184 h 3164826"/>
              <a:gd name="connsiteX34" fmla="*/ 1699847 w 6529754"/>
              <a:gd name="connsiteY34" fmla="*/ 363415 h 3164826"/>
              <a:gd name="connsiteX35" fmla="*/ 1723293 w 6529754"/>
              <a:gd name="connsiteY35" fmla="*/ 457200 h 3164826"/>
              <a:gd name="connsiteX36" fmla="*/ 1770185 w 6529754"/>
              <a:gd name="connsiteY36" fmla="*/ 726830 h 3164826"/>
              <a:gd name="connsiteX37" fmla="*/ 1863970 w 6529754"/>
              <a:gd name="connsiteY37" fmla="*/ 879230 h 3164826"/>
              <a:gd name="connsiteX38" fmla="*/ 1899139 w 6529754"/>
              <a:gd name="connsiteY38" fmla="*/ 937846 h 3164826"/>
              <a:gd name="connsiteX39" fmla="*/ 1922585 w 6529754"/>
              <a:gd name="connsiteY39" fmla="*/ 984738 h 3164826"/>
              <a:gd name="connsiteX40" fmla="*/ 1992924 w 6529754"/>
              <a:gd name="connsiteY40" fmla="*/ 1055077 h 3164826"/>
              <a:gd name="connsiteX41" fmla="*/ 2039816 w 6529754"/>
              <a:gd name="connsiteY41" fmla="*/ 1101969 h 3164826"/>
              <a:gd name="connsiteX42" fmla="*/ 2086708 w 6529754"/>
              <a:gd name="connsiteY42" fmla="*/ 1148861 h 3164826"/>
              <a:gd name="connsiteX43" fmla="*/ 2133600 w 6529754"/>
              <a:gd name="connsiteY43" fmla="*/ 1184030 h 3164826"/>
              <a:gd name="connsiteX44" fmla="*/ 2426677 w 6529754"/>
              <a:gd name="connsiteY44" fmla="*/ 1230923 h 3164826"/>
              <a:gd name="connsiteX45" fmla="*/ 3036277 w 6529754"/>
              <a:gd name="connsiteY45" fmla="*/ 1207477 h 3164826"/>
              <a:gd name="connsiteX46" fmla="*/ 3212124 w 6529754"/>
              <a:gd name="connsiteY46" fmla="*/ 1113692 h 3164826"/>
              <a:gd name="connsiteX47" fmla="*/ 3317631 w 6529754"/>
              <a:gd name="connsiteY47" fmla="*/ 1078523 h 3164826"/>
              <a:gd name="connsiteX48" fmla="*/ 3470031 w 6529754"/>
              <a:gd name="connsiteY48" fmla="*/ 1090246 h 3164826"/>
              <a:gd name="connsiteX49" fmla="*/ 3587262 w 6529754"/>
              <a:gd name="connsiteY49" fmla="*/ 1148861 h 3164826"/>
              <a:gd name="connsiteX50" fmla="*/ 3669324 w 6529754"/>
              <a:gd name="connsiteY50" fmla="*/ 1172307 h 3164826"/>
              <a:gd name="connsiteX51" fmla="*/ 3810000 w 6529754"/>
              <a:gd name="connsiteY51" fmla="*/ 1230923 h 3164826"/>
              <a:gd name="connsiteX52" fmla="*/ 3868616 w 6529754"/>
              <a:gd name="connsiteY52" fmla="*/ 1254369 h 3164826"/>
              <a:gd name="connsiteX53" fmla="*/ 3915508 w 6529754"/>
              <a:gd name="connsiteY53" fmla="*/ 1277815 h 3164826"/>
              <a:gd name="connsiteX54" fmla="*/ 3985847 w 6529754"/>
              <a:gd name="connsiteY54" fmla="*/ 1289538 h 3164826"/>
              <a:gd name="connsiteX55" fmla="*/ 4021016 w 6529754"/>
              <a:gd name="connsiteY55" fmla="*/ 1301261 h 3164826"/>
              <a:gd name="connsiteX56" fmla="*/ 4161693 w 6529754"/>
              <a:gd name="connsiteY56" fmla="*/ 1289538 h 3164826"/>
              <a:gd name="connsiteX57" fmla="*/ 4208585 w 6529754"/>
              <a:gd name="connsiteY57" fmla="*/ 1254369 h 3164826"/>
              <a:gd name="connsiteX58" fmla="*/ 4302370 w 6529754"/>
              <a:gd name="connsiteY58" fmla="*/ 1137138 h 3164826"/>
              <a:gd name="connsiteX59" fmla="*/ 4337539 w 6529754"/>
              <a:gd name="connsiteY59" fmla="*/ 1101969 h 3164826"/>
              <a:gd name="connsiteX60" fmla="*/ 4349262 w 6529754"/>
              <a:gd name="connsiteY60" fmla="*/ 1055077 h 3164826"/>
              <a:gd name="connsiteX61" fmla="*/ 4489939 w 6529754"/>
              <a:gd name="connsiteY61" fmla="*/ 902677 h 3164826"/>
              <a:gd name="connsiteX62" fmla="*/ 4560277 w 6529754"/>
              <a:gd name="connsiteY62" fmla="*/ 867507 h 3164826"/>
              <a:gd name="connsiteX63" fmla="*/ 4595447 w 6529754"/>
              <a:gd name="connsiteY63" fmla="*/ 832338 h 3164826"/>
              <a:gd name="connsiteX64" fmla="*/ 4759570 w 6529754"/>
              <a:gd name="connsiteY64" fmla="*/ 750277 h 3164826"/>
              <a:gd name="connsiteX65" fmla="*/ 4818185 w 6529754"/>
              <a:gd name="connsiteY65" fmla="*/ 715107 h 3164826"/>
              <a:gd name="connsiteX66" fmla="*/ 4888524 w 6529754"/>
              <a:gd name="connsiteY66" fmla="*/ 679938 h 3164826"/>
              <a:gd name="connsiteX67" fmla="*/ 4947139 w 6529754"/>
              <a:gd name="connsiteY67" fmla="*/ 644769 h 3164826"/>
              <a:gd name="connsiteX68" fmla="*/ 5076093 w 6529754"/>
              <a:gd name="connsiteY68" fmla="*/ 550984 h 3164826"/>
              <a:gd name="connsiteX69" fmla="*/ 5111262 w 6529754"/>
              <a:gd name="connsiteY69" fmla="*/ 539261 h 3164826"/>
              <a:gd name="connsiteX70" fmla="*/ 5205047 w 6529754"/>
              <a:gd name="connsiteY70" fmla="*/ 468923 h 3164826"/>
              <a:gd name="connsiteX71" fmla="*/ 5287108 w 6529754"/>
              <a:gd name="connsiteY71" fmla="*/ 410307 h 3164826"/>
              <a:gd name="connsiteX72" fmla="*/ 5345724 w 6529754"/>
              <a:gd name="connsiteY72" fmla="*/ 375138 h 3164826"/>
              <a:gd name="connsiteX73" fmla="*/ 5404339 w 6529754"/>
              <a:gd name="connsiteY73" fmla="*/ 363415 h 3164826"/>
              <a:gd name="connsiteX74" fmla="*/ 5603631 w 6529754"/>
              <a:gd name="connsiteY74" fmla="*/ 328246 h 3164826"/>
              <a:gd name="connsiteX75" fmla="*/ 6060831 w 6529754"/>
              <a:gd name="connsiteY75" fmla="*/ 304800 h 3164826"/>
              <a:gd name="connsiteX76" fmla="*/ 6178062 w 6529754"/>
              <a:gd name="connsiteY76" fmla="*/ 281354 h 3164826"/>
              <a:gd name="connsiteX77" fmla="*/ 6271847 w 6529754"/>
              <a:gd name="connsiteY77" fmla="*/ 269630 h 3164826"/>
              <a:gd name="connsiteX78" fmla="*/ 6529754 w 6529754"/>
              <a:gd name="connsiteY78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116828 w 6529754"/>
              <a:gd name="connsiteY11" fmla="*/ 1404647 h 3164826"/>
              <a:gd name="connsiteX12" fmla="*/ 46893 w 6529754"/>
              <a:gd name="connsiteY12" fmla="*/ 1019907 h 3164826"/>
              <a:gd name="connsiteX13" fmla="*/ 35170 w 6529754"/>
              <a:gd name="connsiteY13" fmla="*/ 949569 h 3164826"/>
              <a:gd name="connsiteX14" fmla="*/ 11724 w 6529754"/>
              <a:gd name="connsiteY14" fmla="*/ 844061 h 3164826"/>
              <a:gd name="connsiteX15" fmla="*/ 0 w 6529754"/>
              <a:gd name="connsiteY15" fmla="*/ 762000 h 3164826"/>
              <a:gd name="connsiteX16" fmla="*/ 11724 w 6529754"/>
              <a:gd name="connsiteY16" fmla="*/ 480646 h 3164826"/>
              <a:gd name="connsiteX17" fmla="*/ 58616 w 6529754"/>
              <a:gd name="connsiteY17" fmla="*/ 386861 h 3164826"/>
              <a:gd name="connsiteX18" fmla="*/ 105508 w 6529754"/>
              <a:gd name="connsiteY18" fmla="*/ 304800 h 3164826"/>
              <a:gd name="connsiteX19" fmla="*/ 211016 w 6529754"/>
              <a:gd name="connsiteY19" fmla="*/ 211015 h 3164826"/>
              <a:gd name="connsiteX20" fmla="*/ 257908 w 6529754"/>
              <a:gd name="connsiteY20" fmla="*/ 175846 h 3164826"/>
              <a:gd name="connsiteX21" fmla="*/ 316524 w 6529754"/>
              <a:gd name="connsiteY21" fmla="*/ 152400 h 3164826"/>
              <a:gd name="connsiteX22" fmla="*/ 375139 w 6529754"/>
              <a:gd name="connsiteY22" fmla="*/ 93784 h 3164826"/>
              <a:gd name="connsiteX23" fmla="*/ 468924 w 6529754"/>
              <a:gd name="connsiteY23" fmla="*/ 58615 h 3164826"/>
              <a:gd name="connsiteX24" fmla="*/ 539262 w 6529754"/>
              <a:gd name="connsiteY24" fmla="*/ 35169 h 3164826"/>
              <a:gd name="connsiteX25" fmla="*/ 668216 w 6529754"/>
              <a:gd name="connsiteY25" fmla="*/ 23446 h 3164826"/>
              <a:gd name="connsiteX26" fmla="*/ 762000 w 6529754"/>
              <a:gd name="connsiteY26" fmla="*/ 11723 h 3164826"/>
              <a:gd name="connsiteX27" fmla="*/ 879231 w 6529754"/>
              <a:gd name="connsiteY27" fmla="*/ 0 h 3164826"/>
              <a:gd name="connsiteX28" fmla="*/ 1125416 w 6529754"/>
              <a:gd name="connsiteY28" fmla="*/ 35169 h 3164826"/>
              <a:gd name="connsiteX29" fmla="*/ 1219200 w 6529754"/>
              <a:gd name="connsiteY29" fmla="*/ 82061 h 3164826"/>
              <a:gd name="connsiteX30" fmla="*/ 1266093 w 6529754"/>
              <a:gd name="connsiteY30" fmla="*/ 93784 h 3164826"/>
              <a:gd name="connsiteX31" fmla="*/ 1441939 w 6529754"/>
              <a:gd name="connsiteY31" fmla="*/ 222738 h 3164826"/>
              <a:gd name="connsiteX32" fmla="*/ 1547447 w 6529754"/>
              <a:gd name="connsiteY32" fmla="*/ 246184 h 3164826"/>
              <a:gd name="connsiteX33" fmla="*/ 1699847 w 6529754"/>
              <a:gd name="connsiteY33" fmla="*/ 363415 h 3164826"/>
              <a:gd name="connsiteX34" fmla="*/ 1723293 w 6529754"/>
              <a:gd name="connsiteY34" fmla="*/ 457200 h 3164826"/>
              <a:gd name="connsiteX35" fmla="*/ 1770185 w 6529754"/>
              <a:gd name="connsiteY35" fmla="*/ 726830 h 3164826"/>
              <a:gd name="connsiteX36" fmla="*/ 1863970 w 6529754"/>
              <a:gd name="connsiteY36" fmla="*/ 879230 h 3164826"/>
              <a:gd name="connsiteX37" fmla="*/ 1899139 w 6529754"/>
              <a:gd name="connsiteY37" fmla="*/ 937846 h 3164826"/>
              <a:gd name="connsiteX38" fmla="*/ 1922585 w 6529754"/>
              <a:gd name="connsiteY38" fmla="*/ 984738 h 3164826"/>
              <a:gd name="connsiteX39" fmla="*/ 1992924 w 6529754"/>
              <a:gd name="connsiteY39" fmla="*/ 1055077 h 3164826"/>
              <a:gd name="connsiteX40" fmla="*/ 2039816 w 6529754"/>
              <a:gd name="connsiteY40" fmla="*/ 1101969 h 3164826"/>
              <a:gd name="connsiteX41" fmla="*/ 2086708 w 6529754"/>
              <a:gd name="connsiteY41" fmla="*/ 1148861 h 3164826"/>
              <a:gd name="connsiteX42" fmla="*/ 2133600 w 6529754"/>
              <a:gd name="connsiteY42" fmla="*/ 1184030 h 3164826"/>
              <a:gd name="connsiteX43" fmla="*/ 2426677 w 6529754"/>
              <a:gd name="connsiteY43" fmla="*/ 1230923 h 3164826"/>
              <a:gd name="connsiteX44" fmla="*/ 3036277 w 6529754"/>
              <a:gd name="connsiteY44" fmla="*/ 1207477 h 3164826"/>
              <a:gd name="connsiteX45" fmla="*/ 3212124 w 6529754"/>
              <a:gd name="connsiteY45" fmla="*/ 1113692 h 3164826"/>
              <a:gd name="connsiteX46" fmla="*/ 3317631 w 6529754"/>
              <a:gd name="connsiteY46" fmla="*/ 1078523 h 3164826"/>
              <a:gd name="connsiteX47" fmla="*/ 3470031 w 6529754"/>
              <a:gd name="connsiteY47" fmla="*/ 1090246 h 3164826"/>
              <a:gd name="connsiteX48" fmla="*/ 3587262 w 6529754"/>
              <a:gd name="connsiteY48" fmla="*/ 1148861 h 3164826"/>
              <a:gd name="connsiteX49" fmla="*/ 3669324 w 6529754"/>
              <a:gd name="connsiteY49" fmla="*/ 1172307 h 3164826"/>
              <a:gd name="connsiteX50" fmla="*/ 3810000 w 6529754"/>
              <a:gd name="connsiteY50" fmla="*/ 1230923 h 3164826"/>
              <a:gd name="connsiteX51" fmla="*/ 3868616 w 6529754"/>
              <a:gd name="connsiteY51" fmla="*/ 1254369 h 3164826"/>
              <a:gd name="connsiteX52" fmla="*/ 3915508 w 6529754"/>
              <a:gd name="connsiteY52" fmla="*/ 1277815 h 3164826"/>
              <a:gd name="connsiteX53" fmla="*/ 3985847 w 6529754"/>
              <a:gd name="connsiteY53" fmla="*/ 1289538 h 3164826"/>
              <a:gd name="connsiteX54" fmla="*/ 4021016 w 6529754"/>
              <a:gd name="connsiteY54" fmla="*/ 1301261 h 3164826"/>
              <a:gd name="connsiteX55" fmla="*/ 4161693 w 6529754"/>
              <a:gd name="connsiteY55" fmla="*/ 1289538 h 3164826"/>
              <a:gd name="connsiteX56" fmla="*/ 4208585 w 6529754"/>
              <a:gd name="connsiteY56" fmla="*/ 1254369 h 3164826"/>
              <a:gd name="connsiteX57" fmla="*/ 4302370 w 6529754"/>
              <a:gd name="connsiteY57" fmla="*/ 1137138 h 3164826"/>
              <a:gd name="connsiteX58" fmla="*/ 4337539 w 6529754"/>
              <a:gd name="connsiteY58" fmla="*/ 1101969 h 3164826"/>
              <a:gd name="connsiteX59" fmla="*/ 4349262 w 6529754"/>
              <a:gd name="connsiteY59" fmla="*/ 1055077 h 3164826"/>
              <a:gd name="connsiteX60" fmla="*/ 4489939 w 6529754"/>
              <a:gd name="connsiteY60" fmla="*/ 902677 h 3164826"/>
              <a:gd name="connsiteX61" fmla="*/ 4560277 w 6529754"/>
              <a:gd name="connsiteY61" fmla="*/ 867507 h 3164826"/>
              <a:gd name="connsiteX62" fmla="*/ 4595447 w 6529754"/>
              <a:gd name="connsiteY62" fmla="*/ 832338 h 3164826"/>
              <a:gd name="connsiteX63" fmla="*/ 4759570 w 6529754"/>
              <a:gd name="connsiteY63" fmla="*/ 750277 h 3164826"/>
              <a:gd name="connsiteX64" fmla="*/ 4818185 w 6529754"/>
              <a:gd name="connsiteY64" fmla="*/ 715107 h 3164826"/>
              <a:gd name="connsiteX65" fmla="*/ 4888524 w 6529754"/>
              <a:gd name="connsiteY65" fmla="*/ 679938 h 3164826"/>
              <a:gd name="connsiteX66" fmla="*/ 4947139 w 6529754"/>
              <a:gd name="connsiteY66" fmla="*/ 644769 h 3164826"/>
              <a:gd name="connsiteX67" fmla="*/ 5076093 w 6529754"/>
              <a:gd name="connsiteY67" fmla="*/ 550984 h 3164826"/>
              <a:gd name="connsiteX68" fmla="*/ 5111262 w 6529754"/>
              <a:gd name="connsiteY68" fmla="*/ 539261 h 3164826"/>
              <a:gd name="connsiteX69" fmla="*/ 5205047 w 6529754"/>
              <a:gd name="connsiteY69" fmla="*/ 468923 h 3164826"/>
              <a:gd name="connsiteX70" fmla="*/ 5287108 w 6529754"/>
              <a:gd name="connsiteY70" fmla="*/ 410307 h 3164826"/>
              <a:gd name="connsiteX71" fmla="*/ 5345724 w 6529754"/>
              <a:gd name="connsiteY71" fmla="*/ 375138 h 3164826"/>
              <a:gd name="connsiteX72" fmla="*/ 5404339 w 6529754"/>
              <a:gd name="connsiteY72" fmla="*/ 363415 h 3164826"/>
              <a:gd name="connsiteX73" fmla="*/ 5603631 w 6529754"/>
              <a:gd name="connsiteY73" fmla="*/ 328246 h 3164826"/>
              <a:gd name="connsiteX74" fmla="*/ 6060831 w 6529754"/>
              <a:gd name="connsiteY74" fmla="*/ 304800 h 3164826"/>
              <a:gd name="connsiteX75" fmla="*/ 6178062 w 6529754"/>
              <a:gd name="connsiteY75" fmla="*/ 281354 h 3164826"/>
              <a:gd name="connsiteX76" fmla="*/ 6271847 w 6529754"/>
              <a:gd name="connsiteY76" fmla="*/ 269630 h 3164826"/>
              <a:gd name="connsiteX77" fmla="*/ 6529754 w 6529754"/>
              <a:gd name="connsiteY77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116828 w 6529754"/>
              <a:gd name="connsiteY11" fmla="*/ 1404647 h 3164826"/>
              <a:gd name="connsiteX12" fmla="*/ 35170 w 6529754"/>
              <a:gd name="connsiteY12" fmla="*/ 949569 h 3164826"/>
              <a:gd name="connsiteX13" fmla="*/ 11724 w 6529754"/>
              <a:gd name="connsiteY13" fmla="*/ 844061 h 3164826"/>
              <a:gd name="connsiteX14" fmla="*/ 0 w 6529754"/>
              <a:gd name="connsiteY14" fmla="*/ 762000 h 3164826"/>
              <a:gd name="connsiteX15" fmla="*/ 11724 w 6529754"/>
              <a:gd name="connsiteY15" fmla="*/ 480646 h 3164826"/>
              <a:gd name="connsiteX16" fmla="*/ 58616 w 6529754"/>
              <a:gd name="connsiteY16" fmla="*/ 386861 h 3164826"/>
              <a:gd name="connsiteX17" fmla="*/ 105508 w 6529754"/>
              <a:gd name="connsiteY17" fmla="*/ 304800 h 3164826"/>
              <a:gd name="connsiteX18" fmla="*/ 211016 w 6529754"/>
              <a:gd name="connsiteY18" fmla="*/ 211015 h 3164826"/>
              <a:gd name="connsiteX19" fmla="*/ 257908 w 6529754"/>
              <a:gd name="connsiteY19" fmla="*/ 175846 h 3164826"/>
              <a:gd name="connsiteX20" fmla="*/ 316524 w 6529754"/>
              <a:gd name="connsiteY20" fmla="*/ 152400 h 3164826"/>
              <a:gd name="connsiteX21" fmla="*/ 375139 w 6529754"/>
              <a:gd name="connsiteY21" fmla="*/ 93784 h 3164826"/>
              <a:gd name="connsiteX22" fmla="*/ 468924 w 6529754"/>
              <a:gd name="connsiteY22" fmla="*/ 58615 h 3164826"/>
              <a:gd name="connsiteX23" fmla="*/ 539262 w 6529754"/>
              <a:gd name="connsiteY23" fmla="*/ 35169 h 3164826"/>
              <a:gd name="connsiteX24" fmla="*/ 668216 w 6529754"/>
              <a:gd name="connsiteY24" fmla="*/ 23446 h 3164826"/>
              <a:gd name="connsiteX25" fmla="*/ 762000 w 6529754"/>
              <a:gd name="connsiteY25" fmla="*/ 11723 h 3164826"/>
              <a:gd name="connsiteX26" fmla="*/ 879231 w 6529754"/>
              <a:gd name="connsiteY26" fmla="*/ 0 h 3164826"/>
              <a:gd name="connsiteX27" fmla="*/ 1125416 w 6529754"/>
              <a:gd name="connsiteY27" fmla="*/ 35169 h 3164826"/>
              <a:gd name="connsiteX28" fmla="*/ 1219200 w 6529754"/>
              <a:gd name="connsiteY28" fmla="*/ 82061 h 3164826"/>
              <a:gd name="connsiteX29" fmla="*/ 1266093 w 6529754"/>
              <a:gd name="connsiteY29" fmla="*/ 93784 h 3164826"/>
              <a:gd name="connsiteX30" fmla="*/ 1441939 w 6529754"/>
              <a:gd name="connsiteY30" fmla="*/ 222738 h 3164826"/>
              <a:gd name="connsiteX31" fmla="*/ 1547447 w 6529754"/>
              <a:gd name="connsiteY31" fmla="*/ 246184 h 3164826"/>
              <a:gd name="connsiteX32" fmla="*/ 1699847 w 6529754"/>
              <a:gd name="connsiteY32" fmla="*/ 363415 h 3164826"/>
              <a:gd name="connsiteX33" fmla="*/ 1723293 w 6529754"/>
              <a:gd name="connsiteY33" fmla="*/ 457200 h 3164826"/>
              <a:gd name="connsiteX34" fmla="*/ 1770185 w 6529754"/>
              <a:gd name="connsiteY34" fmla="*/ 726830 h 3164826"/>
              <a:gd name="connsiteX35" fmla="*/ 1863970 w 6529754"/>
              <a:gd name="connsiteY35" fmla="*/ 879230 h 3164826"/>
              <a:gd name="connsiteX36" fmla="*/ 1899139 w 6529754"/>
              <a:gd name="connsiteY36" fmla="*/ 937846 h 3164826"/>
              <a:gd name="connsiteX37" fmla="*/ 1922585 w 6529754"/>
              <a:gd name="connsiteY37" fmla="*/ 984738 h 3164826"/>
              <a:gd name="connsiteX38" fmla="*/ 1992924 w 6529754"/>
              <a:gd name="connsiteY38" fmla="*/ 1055077 h 3164826"/>
              <a:gd name="connsiteX39" fmla="*/ 2039816 w 6529754"/>
              <a:gd name="connsiteY39" fmla="*/ 1101969 h 3164826"/>
              <a:gd name="connsiteX40" fmla="*/ 2086708 w 6529754"/>
              <a:gd name="connsiteY40" fmla="*/ 1148861 h 3164826"/>
              <a:gd name="connsiteX41" fmla="*/ 2133600 w 6529754"/>
              <a:gd name="connsiteY41" fmla="*/ 1184030 h 3164826"/>
              <a:gd name="connsiteX42" fmla="*/ 2426677 w 6529754"/>
              <a:gd name="connsiteY42" fmla="*/ 1230923 h 3164826"/>
              <a:gd name="connsiteX43" fmla="*/ 3036277 w 6529754"/>
              <a:gd name="connsiteY43" fmla="*/ 1207477 h 3164826"/>
              <a:gd name="connsiteX44" fmla="*/ 3212124 w 6529754"/>
              <a:gd name="connsiteY44" fmla="*/ 1113692 h 3164826"/>
              <a:gd name="connsiteX45" fmla="*/ 3317631 w 6529754"/>
              <a:gd name="connsiteY45" fmla="*/ 1078523 h 3164826"/>
              <a:gd name="connsiteX46" fmla="*/ 3470031 w 6529754"/>
              <a:gd name="connsiteY46" fmla="*/ 1090246 h 3164826"/>
              <a:gd name="connsiteX47" fmla="*/ 3587262 w 6529754"/>
              <a:gd name="connsiteY47" fmla="*/ 1148861 h 3164826"/>
              <a:gd name="connsiteX48" fmla="*/ 3669324 w 6529754"/>
              <a:gd name="connsiteY48" fmla="*/ 1172307 h 3164826"/>
              <a:gd name="connsiteX49" fmla="*/ 3810000 w 6529754"/>
              <a:gd name="connsiteY49" fmla="*/ 1230923 h 3164826"/>
              <a:gd name="connsiteX50" fmla="*/ 3868616 w 6529754"/>
              <a:gd name="connsiteY50" fmla="*/ 1254369 h 3164826"/>
              <a:gd name="connsiteX51" fmla="*/ 3915508 w 6529754"/>
              <a:gd name="connsiteY51" fmla="*/ 1277815 h 3164826"/>
              <a:gd name="connsiteX52" fmla="*/ 3985847 w 6529754"/>
              <a:gd name="connsiteY52" fmla="*/ 1289538 h 3164826"/>
              <a:gd name="connsiteX53" fmla="*/ 4021016 w 6529754"/>
              <a:gd name="connsiteY53" fmla="*/ 1301261 h 3164826"/>
              <a:gd name="connsiteX54" fmla="*/ 4161693 w 6529754"/>
              <a:gd name="connsiteY54" fmla="*/ 1289538 h 3164826"/>
              <a:gd name="connsiteX55" fmla="*/ 4208585 w 6529754"/>
              <a:gd name="connsiteY55" fmla="*/ 1254369 h 3164826"/>
              <a:gd name="connsiteX56" fmla="*/ 4302370 w 6529754"/>
              <a:gd name="connsiteY56" fmla="*/ 1137138 h 3164826"/>
              <a:gd name="connsiteX57" fmla="*/ 4337539 w 6529754"/>
              <a:gd name="connsiteY57" fmla="*/ 1101969 h 3164826"/>
              <a:gd name="connsiteX58" fmla="*/ 4349262 w 6529754"/>
              <a:gd name="connsiteY58" fmla="*/ 1055077 h 3164826"/>
              <a:gd name="connsiteX59" fmla="*/ 4489939 w 6529754"/>
              <a:gd name="connsiteY59" fmla="*/ 902677 h 3164826"/>
              <a:gd name="connsiteX60" fmla="*/ 4560277 w 6529754"/>
              <a:gd name="connsiteY60" fmla="*/ 867507 h 3164826"/>
              <a:gd name="connsiteX61" fmla="*/ 4595447 w 6529754"/>
              <a:gd name="connsiteY61" fmla="*/ 832338 h 3164826"/>
              <a:gd name="connsiteX62" fmla="*/ 4759570 w 6529754"/>
              <a:gd name="connsiteY62" fmla="*/ 750277 h 3164826"/>
              <a:gd name="connsiteX63" fmla="*/ 4818185 w 6529754"/>
              <a:gd name="connsiteY63" fmla="*/ 715107 h 3164826"/>
              <a:gd name="connsiteX64" fmla="*/ 4888524 w 6529754"/>
              <a:gd name="connsiteY64" fmla="*/ 679938 h 3164826"/>
              <a:gd name="connsiteX65" fmla="*/ 4947139 w 6529754"/>
              <a:gd name="connsiteY65" fmla="*/ 644769 h 3164826"/>
              <a:gd name="connsiteX66" fmla="*/ 5076093 w 6529754"/>
              <a:gd name="connsiteY66" fmla="*/ 550984 h 3164826"/>
              <a:gd name="connsiteX67" fmla="*/ 5111262 w 6529754"/>
              <a:gd name="connsiteY67" fmla="*/ 539261 h 3164826"/>
              <a:gd name="connsiteX68" fmla="*/ 5205047 w 6529754"/>
              <a:gd name="connsiteY68" fmla="*/ 468923 h 3164826"/>
              <a:gd name="connsiteX69" fmla="*/ 5287108 w 6529754"/>
              <a:gd name="connsiteY69" fmla="*/ 410307 h 3164826"/>
              <a:gd name="connsiteX70" fmla="*/ 5345724 w 6529754"/>
              <a:gd name="connsiteY70" fmla="*/ 375138 h 3164826"/>
              <a:gd name="connsiteX71" fmla="*/ 5404339 w 6529754"/>
              <a:gd name="connsiteY71" fmla="*/ 363415 h 3164826"/>
              <a:gd name="connsiteX72" fmla="*/ 5603631 w 6529754"/>
              <a:gd name="connsiteY72" fmla="*/ 328246 h 3164826"/>
              <a:gd name="connsiteX73" fmla="*/ 6060831 w 6529754"/>
              <a:gd name="connsiteY73" fmla="*/ 304800 h 3164826"/>
              <a:gd name="connsiteX74" fmla="*/ 6178062 w 6529754"/>
              <a:gd name="connsiteY74" fmla="*/ 281354 h 3164826"/>
              <a:gd name="connsiteX75" fmla="*/ 6271847 w 6529754"/>
              <a:gd name="connsiteY75" fmla="*/ 269630 h 3164826"/>
              <a:gd name="connsiteX76" fmla="*/ 6529754 w 6529754"/>
              <a:gd name="connsiteY76" fmla="*/ 269630 h 3164826"/>
              <a:gd name="connsiteX0" fmla="*/ 1179887 w 6529754"/>
              <a:gd name="connsiteY0" fmla="*/ 3164826 h 3164826"/>
              <a:gd name="connsiteX1" fmla="*/ 1540271 w 6529754"/>
              <a:gd name="connsiteY1" fmla="*/ 3149566 h 3164826"/>
              <a:gd name="connsiteX2" fmla="*/ 1910862 w 6529754"/>
              <a:gd name="connsiteY2" fmla="*/ 3024554 h 3164826"/>
              <a:gd name="connsiteX3" fmla="*/ 2074985 w 6529754"/>
              <a:gd name="connsiteY3" fmla="*/ 2907323 h 3164826"/>
              <a:gd name="connsiteX4" fmla="*/ 2140979 w 6529754"/>
              <a:gd name="connsiteY4" fmla="*/ 2696206 h 3164826"/>
              <a:gd name="connsiteX5" fmla="*/ 2133297 w 6529754"/>
              <a:gd name="connsiteY5" fmla="*/ 2434661 h 3164826"/>
              <a:gd name="connsiteX6" fmla="*/ 1981200 w 6529754"/>
              <a:gd name="connsiteY6" fmla="*/ 2168769 h 3164826"/>
              <a:gd name="connsiteX7" fmla="*/ 1738857 w 6529754"/>
              <a:gd name="connsiteY7" fmla="*/ 1950376 h 3164826"/>
              <a:gd name="connsiteX8" fmla="*/ 1440625 w 6529754"/>
              <a:gd name="connsiteY8" fmla="*/ 1883878 h 3164826"/>
              <a:gd name="connsiteX9" fmla="*/ 1031126 w 6529754"/>
              <a:gd name="connsiteY9" fmla="*/ 1872761 h 3164826"/>
              <a:gd name="connsiteX10" fmla="*/ 480949 w 6529754"/>
              <a:gd name="connsiteY10" fmla="*/ 1701866 h 3164826"/>
              <a:gd name="connsiteX11" fmla="*/ 116828 w 6529754"/>
              <a:gd name="connsiteY11" fmla="*/ 1404647 h 3164826"/>
              <a:gd name="connsiteX12" fmla="*/ 11724 w 6529754"/>
              <a:gd name="connsiteY12" fmla="*/ 844061 h 3164826"/>
              <a:gd name="connsiteX13" fmla="*/ 0 w 6529754"/>
              <a:gd name="connsiteY13" fmla="*/ 762000 h 3164826"/>
              <a:gd name="connsiteX14" fmla="*/ 11724 w 6529754"/>
              <a:gd name="connsiteY14" fmla="*/ 480646 h 3164826"/>
              <a:gd name="connsiteX15" fmla="*/ 58616 w 6529754"/>
              <a:gd name="connsiteY15" fmla="*/ 386861 h 3164826"/>
              <a:gd name="connsiteX16" fmla="*/ 105508 w 6529754"/>
              <a:gd name="connsiteY16" fmla="*/ 304800 h 3164826"/>
              <a:gd name="connsiteX17" fmla="*/ 211016 w 6529754"/>
              <a:gd name="connsiteY17" fmla="*/ 211015 h 3164826"/>
              <a:gd name="connsiteX18" fmla="*/ 257908 w 6529754"/>
              <a:gd name="connsiteY18" fmla="*/ 175846 h 3164826"/>
              <a:gd name="connsiteX19" fmla="*/ 316524 w 6529754"/>
              <a:gd name="connsiteY19" fmla="*/ 152400 h 3164826"/>
              <a:gd name="connsiteX20" fmla="*/ 375139 w 6529754"/>
              <a:gd name="connsiteY20" fmla="*/ 93784 h 3164826"/>
              <a:gd name="connsiteX21" fmla="*/ 468924 w 6529754"/>
              <a:gd name="connsiteY21" fmla="*/ 58615 h 3164826"/>
              <a:gd name="connsiteX22" fmla="*/ 539262 w 6529754"/>
              <a:gd name="connsiteY22" fmla="*/ 35169 h 3164826"/>
              <a:gd name="connsiteX23" fmla="*/ 668216 w 6529754"/>
              <a:gd name="connsiteY23" fmla="*/ 23446 h 3164826"/>
              <a:gd name="connsiteX24" fmla="*/ 762000 w 6529754"/>
              <a:gd name="connsiteY24" fmla="*/ 11723 h 3164826"/>
              <a:gd name="connsiteX25" fmla="*/ 879231 w 6529754"/>
              <a:gd name="connsiteY25" fmla="*/ 0 h 3164826"/>
              <a:gd name="connsiteX26" fmla="*/ 1125416 w 6529754"/>
              <a:gd name="connsiteY26" fmla="*/ 35169 h 3164826"/>
              <a:gd name="connsiteX27" fmla="*/ 1219200 w 6529754"/>
              <a:gd name="connsiteY27" fmla="*/ 82061 h 3164826"/>
              <a:gd name="connsiteX28" fmla="*/ 1266093 w 6529754"/>
              <a:gd name="connsiteY28" fmla="*/ 93784 h 3164826"/>
              <a:gd name="connsiteX29" fmla="*/ 1441939 w 6529754"/>
              <a:gd name="connsiteY29" fmla="*/ 222738 h 3164826"/>
              <a:gd name="connsiteX30" fmla="*/ 1547447 w 6529754"/>
              <a:gd name="connsiteY30" fmla="*/ 246184 h 3164826"/>
              <a:gd name="connsiteX31" fmla="*/ 1699847 w 6529754"/>
              <a:gd name="connsiteY31" fmla="*/ 363415 h 3164826"/>
              <a:gd name="connsiteX32" fmla="*/ 1723293 w 6529754"/>
              <a:gd name="connsiteY32" fmla="*/ 457200 h 3164826"/>
              <a:gd name="connsiteX33" fmla="*/ 1770185 w 6529754"/>
              <a:gd name="connsiteY33" fmla="*/ 726830 h 3164826"/>
              <a:gd name="connsiteX34" fmla="*/ 1863970 w 6529754"/>
              <a:gd name="connsiteY34" fmla="*/ 879230 h 3164826"/>
              <a:gd name="connsiteX35" fmla="*/ 1899139 w 6529754"/>
              <a:gd name="connsiteY35" fmla="*/ 937846 h 3164826"/>
              <a:gd name="connsiteX36" fmla="*/ 1922585 w 6529754"/>
              <a:gd name="connsiteY36" fmla="*/ 984738 h 3164826"/>
              <a:gd name="connsiteX37" fmla="*/ 1992924 w 6529754"/>
              <a:gd name="connsiteY37" fmla="*/ 1055077 h 3164826"/>
              <a:gd name="connsiteX38" fmla="*/ 2039816 w 6529754"/>
              <a:gd name="connsiteY38" fmla="*/ 1101969 h 3164826"/>
              <a:gd name="connsiteX39" fmla="*/ 2086708 w 6529754"/>
              <a:gd name="connsiteY39" fmla="*/ 1148861 h 3164826"/>
              <a:gd name="connsiteX40" fmla="*/ 2133600 w 6529754"/>
              <a:gd name="connsiteY40" fmla="*/ 1184030 h 3164826"/>
              <a:gd name="connsiteX41" fmla="*/ 2426677 w 6529754"/>
              <a:gd name="connsiteY41" fmla="*/ 1230923 h 3164826"/>
              <a:gd name="connsiteX42" fmla="*/ 3036277 w 6529754"/>
              <a:gd name="connsiteY42" fmla="*/ 1207477 h 3164826"/>
              <a:gd name="connsiteX43" fmla="*/ 3212124 w 6529754"/>
              <a:gd name="connsiteY43" fmla="*/ 1113692 h 3164826"/>
              <a:gd name="connsiteX44" fmla="*/ 3317631 w 6529754"/>
              <a:gd name="connsiteY44" fmla="*/ 1078523 h 3164826"/>
              <a:gd name="connsiteX45" fmla="*/ 3470031 w 6529754"/>
              <a:gd name="connsiteY45" fmla="*/ 1090246 h 3164826"/>
              <a:gd name="connsiteX46" fmla="*/ 3587262 w 6529754"/>
              <a:gd name="connsiteY46" fmla="*/ 1148861 h 3164826"/>
              <a:gd name="connsiteX47" fmla="*/ 3669324 w 6529754"/>
              <a:gd name="connsiteY47" fmla="*/ 1172307 h 3164826"/>
              <a:gd name="connsiteX48" fmla="*/ 3810000 w 6529754"/>
              <a:gd name="connsiteY48" fmla="*/ 1230923 h 3164826"/>
              <a:gd name="connsiteX49" fmla="*/ 3868616 w 6529754"/>
              <a:gd name="connsiteY49" fmla="*/ 1254369 h 3164826"/>
              <a:gd name="connsiteX50" fmla="*/ 3915508 w 6529754"/>
              <a:gd name="connsiteY50" fmla="*/ 1277815 h 3164826"/>
              <a:gd name="connsiteX51" fmla="*/ 3985847 w 6529754"/>
              <a:gd name="connsiteY51" fmla="*/ 1289538 h 3164826"/>
              <a:gd name="connsiteX52" fmla="*/ 4021016 w 6529754"/>
              <a:gd name="connsiteY52" fmla="*/ 1301261 h 3164826"/>
              <a:gd name="connsiteX53" fmla="*/ 4161693 w 6529754"/>
              <a:gd name="connsiteY53" fmla="*/ 1289538 h 3164826"/>
              <a:gd name="connsiteX54" fmla="*/ 4208585 w 6529754"/>
              <a:gd name="connsiteY54" fmla="*/ 1254369 h 3164826"/>
              <a:gd name="connsiteX55" fmla="*/ 4302370 w 6529754"/>
              <a:gd name="connsiteY55" fmla="*/ 1137138 h 3164826"/>
              <a:gd name="connsiteX56" fmla="*/ 4337539 w 6529754"/>
              <a:gd name="connsiteY56" fmla="*/ 1101969 h 3164826"/>
              <a:gd name="connsiteX57" fmla="*/ 4349262 w 6529754"/>
              <a:gd name="connsiteY57" fmla="*/ 1055077 h 3164826"/>
              <a:gd name="connsiteX58" fmla="*/ 4489939 w 6529754"/>
              <a:gd name="connsiteY58" fmla="*/ 902677 h 3164826"/>
              <a:gd name="connsiteX59" fmla="*/ 4560277 w 6529754"/>
              <a:gd name="connsiteY59" fmla="*/ 867507 h 3164826"/>
              <a:gd name="connsiteX60" fmla="*/ 4595447 w 6529754"/>
              <a:gd name="connsiteY60" fmla="*/ 832338 h 3164826"/>
              <a:gd name="connsiteX61" fmla="*/ 4759570 w 6529754"/>
              <a:gd name="connsiteY61" fmla="*/ 750277 h 3164826"/>
              <a:gd name="connsiteX62" fmla="*/ 4818185 w 6529754"/>
              <a:gd name="connsiteY62" fmla="*/ 715107 h 3164826"/>
              <a:gd name="connsiteX63" fmla="*/ 4888524 w 6529754"/>
              <a:gd name="connsiteY63" fmla="*/ 679938 h 3164826"/>
              <a:gd name="connsiteX64" fmla="*/ 4947139 w 6529754"/>
              <a:gd name="connsiteY64" fmla="*/ 644769 h 3164826"/>
              <a:gd name="connsiteX65" fmla="*/ 5076093 w 6529754"/>
              <a:gd name="connsiteY65" fmla="*/ 550984 h 3164826"/>
              <a:gd name="connsiteX66" fmla="*/ 5111262 w 6529754"/>
              <a:gd name="connsiteY66" fmla="*/ 539261 h 3164826"/>
              <a:gd name="connsiteX67" fmla="*/ 5205047 w 6529754"/>
              <a:gd name="connsiteY67" fmla="*/ 468923 h 3164826"/>
              <a:gd name="connsiteX68" fmla="*/ 5287108 w 6529754"/>
              <a:gd name="connsiteY68" fmla="*/ 410307 h 3164826"/>
              <a:gd name="connsiteX69" fmla="*/ 5345724 w 6529754"/>
              <a:gd name="connsiteY69" fmla="*/ 375138 h 3164826"/>
              <a:gd name="connsiteX70" fmla="*/ 5404339 w 6529754"/>
              <a:gd name="connsiteY70" fmla="*/ 363415 h 3164826"/>
              <a:gd name="connsiteX71" fmla="*/ 5603631 w 6529754"/>
              <a:gd name="connsiteY71" fmla="*/ 328246 h 3164826"/>
              <a:gd name="connsiteX72" fmla="*/ 6060831 w 6529754"/>
              <a:gd name="connsiteY72" fmla="*/ 304800 h 3164826"/>
              <a:gd name="connsiteX73" fmla="*/ 6178062 w 6529754"/>
              <a:gd name="connsiteY73" fmla="*/ 281354 h 3164826"/>
              <a:gd name="connsiteX74" fmla="*/ 6271847 w 6529754"/>
              <a:gd name="connsiteY74" fmla="*/ 269630 h 3164826"/>
              <a:gd name="connsiteX75" fmla="*/ 6529754 w 6529754"/>
              <a:gd name="connsiteY75" fmla="*/ 269630 h 3164826"/>
              <a:gd name="connsiteX0" fmla="*/ 1177989 w 6527856"/>
              <a:gd name="connsiteY0" fmla="*/ 3164826 h 3164826"/>
              <a:gd name="connsiteX1" fmla="*/ 1538373 w 6527856"/>
              <a:gd name="connsiteY1" fmla="*/ 3149566 h 3164826"/>
              <a:gd name="connsiteX2" fmla="*/ 1908964 w 6527856"/>
              <a:gd name="connsiteY2" fmla="*/ 3024554 h 3164826"/>
              <a:gd name="connsiteX3" fmla="*/ 2073087 w 6527856"/>
              <a:gd name="connsiteY3" fmla="*/ 2907323 h 3164826"/>
              <a:gd name="connsiteX4" fmla="*/ 2139081 w 6527856"/>
              <a:gd name="connsiteY4" fmla="*/ 2696206 h 3164826"/>
              <a:gd name="connsiteX5" fmla="*/ 2131399 w 6527856"/>
              <a:gd name="connsiteY5" fmla="*/ 2434661 h 3164826"/>
              <a:gd name="connsiteX6" fmla="*/ 1979302 w 6527856"/>
              <a:gd name="connsiteY6" fmla="*/ 2168769 h 3164826"/>
              <a:gd name="connsiteX7" fmla="*/ 1736959 w 6527856"/>
              <a:gd name="connsiteY7" fmla="*/ 1950376 h 3164826"/>
              <a:gd name="connsiteX8" fmla="*/ 1438727 w 6527856"/>
              <a:gd name="connsiteY8" fmla="*/ 1883878 h 3164826"/>
              <a:gd name="connsiteX9" fmla="*/ 1029228 w 6527856"/>
              <a:gd name="connsiteY9" fmla="*/ 1872761 h 3164826"/>
              <a:gd name="connsiteX10" fmla="*/ 479051 w 6527856"/>
              <a:gd name="connsiteY10" fmla="*/ 1701866 h 3164826"/>
              <a:gd name="connsiteX11" fmla="*/ 114930 w 6527856"/>
              <a:gd name="connsiteY11" fmla="*/ 1404647 h 3164826"/>
              <a:gd name="connsiteX12" fmla="*/ 9826 w 6527856"/>
              <a:gd name="connsiteY12" fmla="*/ 844061 h 3164826"/>
              <a:gd name="connsiteX13" fmla="*/ 9826 w 6527856"/>
              <a:gd name="connsiteY13" fmla="*/ 480646 h 3164826"/>
              <a:gd name="connsiteX14" fmla="*/ 56718 w 6527856"/>
              <a:gd name="connsiteY14" fmla="*/ 386861 h 3164826"/>
              <a:gd name="connsiteX15" fmla="*/ 103610 w 6527856"/>
              <a:gd name="connsiteY15" fmla="*/ 304800 h 3164826"/>
              <a:gd name="connsiteX16" fmla="*/ 209118 w 6527856"/>
              <a:gd name="connsiteY16" fmla="*/ 211015 h 3164826"/>
              <a:gd name="connsiteX17" fmla="*/ 256010 w 6527856"/>
              <a:gd name="connsiteY17" fmla="*/ 175846 h 3164826"/>
              <a:gd name="connsiteX18" fmla="*/ 314626 w 6527856"/>
              <a:gd name="connsiteY18" fmla="*/ 152400 h 3164826"/>
              <a:gd name="connsiteX19" fmla="*/ 373241 w 6527856"/>
              <a:gd name="connsiteY19" fmla="*/ 93784 h 3164826"/>
              <a:gd name="connsiteX20" fmla="*/ 467026 w 6527856"/>
              <a:gd name="connsiteY20" fmla="*/ 58615 h 3164826"/>
              <a:gd name="connsiteX21" fmla="*/ 537364 w 6527856"/>
              <a:gd name="connsiteY21" fmla="*/ 35169 h 3164826"/>
              <a:gd name="connsiteX22" fmla="*/ 666318 w 6527856"/>
              <a:gd name="connsiteY22" fmla="*/ 23446 h 3164826"/>
              <a:gd name="connsiteX23" fmla="*/ 760102 w 6527856"/>
              <a:gd name="connsiteY23" fmla="*/ 11723 h 3164826"/>
              <a:gd name="connsiteX24" fmla="*/ 877333 w 6527856"/>
              <a:gd name="connsiteY24" fmla="*/ 0 h 3164826"/>
              <a:gd name="connsiteX25" fmla="*/ 1123518 w 6527856"/>
              <a:gd name="connsiteY25" fmla="*/ 35169 h 3164826"/>
              <a:gd name="connsiteX26" fmla="*/ 1217302 w 6527856"/>
              <a:gd name="connsiteY26" fmla="*/ 82061 h 3164826"/>
              <a:gd name="connsiteX27" fmla="*/ 1264195 w 6527856"/>
              <a:gd name="connsiteY27" fmla="*/ 93784 h 3164826"/>
              <a:gd name="connsiteX28" fmla="*/ 1440041 w 6527856"/>
              <a:gd name="connsiteY28" fmla="*/ 222738 h 3164826"/>
              <a:gd name="connsiteX29" fmla="*/ 1545549 w 6527856"/>
              <a:gd name="connsiteY29" fmla="*/ 246184 h 3164826"/>
              <a:gd name="connsiteX30" fmla="*/ 1697949 w 6527856"/>
              <a:gd name="connsiteY30" fmla="*/ 363415 h 3164826"/>
              <a:gd name="connsiteX31" fmla="*/ 1721395 w 6527856"/>
              <a:gd name="connsiteY31" fmla="*/ 457200 h 3164826"/>
              <a:gd name="connsiteX32" fmla="*/ 1768287 w 6527856"/>
              <a:gd name="connsiteY32" fmla="*/ 726830 h 3164826"/>
              <a:gd name="connsiteX33" fmla="*/ 1862072 w 6527856"/>
              <a:gd name="connsiteY33" fmla="*/ 879230 h 3164826"/>
              <a:gd name="connsiteX34" fmla="*/ 1897241 w 6527856"/>
              <a:gd name="connsiteY34" fmla="*/ 937846 h 3164826"/>
              <a:gd name="connsiteX35" fmla="*/ 1920687 w 6527856"/>
              <a:gd name="connsiteY35" fmla="*/ 984738 h 3164826"/>
              <a:gd name="connsiteX36" fmla="*/ 1991026 w 6527856"/>
              <a:gd name="connsiteY36" fmla="*/ 1055077 h 3164826"/>
              <a:gd name="connsiteX37" fmla="*/ 2037918 w 6527856"/>
              <a:gd name="connsiteY37" fmla="*/ 1101969 h 3164826"/>
              <a:gd name="connsiteX38" fmla="*/ 2084810 w 6527856"/>
              <a:gd name="connsiteY38" fmla="*/ 1148861 h 3164826"/>
              <a:gd name="connsiteX39" fmla="*/ 2131702 w 6527856"/>
              <a:gd name="connsiteY39" fmla="*/ 1184030 h 3164826"/>
              <a:gd name="connsiteX40" fmla="*/ 2424779 w 6527856"/>
              <a:gd name="connsiteY40" fmla="*/ 1230923 h 3164826"/>
              <a:gd name="connsiteX41" fmla="*/ 3034379 w 6527856"/>
              <a:gd name="connsiteY41" fmla="*/ 1207477 h 3164826"/>
              <a:gd name="connsiteX42" fmla="*/ 3210226 w 6527856"/>
              <a:gd name="connsiteY42" fmla="*/ 1113692 h 3164826"/>
              <a:gd name="connsiteX43" fmla="*/ 3315733 w 6527856"/>
              <a:gd name="connsiteY43" fmla="*/ 1078523 h 3164826"/>
              <a:gd name="connsiteX44" fmla="*/ 3468133 w 6527856"/>
              <a:gd name="connsiteY44" fmla="*/ 1090246 h 3164826"/>
              <a:gd name="connsiteX45" fmla="*/ 3585364 w 6527856"/>
              <a:gd name="connsiteY45" fmla="*/ 1148861 h 3164826"/>
              <a:gd name="connsiteX46" fmla="*/ 3667426 w 6527856"/>
              <a:gd name="connsiteY46" fmla="*/ 1172307 h 3164826"/>
              <a:gd name="connsiteX47" fmla="*/ 3808102 w 6527856"/>
              <a:gd name="connsiteY47" fmla="*/ 1230923 h 3164826"/>
              <a:gd name="connsiteX48" fmla="*/ 3866718 w 6527856"/>
              <a:gd name="connsiteY48" fmla="*/ 1254369 h 3164826"/>
              <a:gd name="connsiteX49" fmla="*/ 3913610 w 6527856"/>
              <a:gd name="connsiteY49" fmla="*/ 1277815 h 3164826"/>
              <a:gd name="connsiteX50" fmla="*/ 3983949 w 6527856"/>
              <a:gd name="connsiteY50" fmla="*/ 1289538 h 3164826"/>
              <a:gd name="connsiteX51" fmla="*/ 4019118 w 6527856"/>
              <a:gd name="connsiteY51" fmla="*/ 1301261 h 3164826"/>
              <a:gd name="connsiteX52" fmla="*/ 4159795 w 6527856"/>
              <a:gd name="connsiteY52" fmla="*/ 1289538 h 3164826"/>
              <a:gd name="connsiteX53" fmla="*/ 4206687 w 6527856"/>
              <a:gd name="connsiteY53" fmla="*/ 1254369 h 3164826"/>
              <a:gd name="connsiteX54" fmla="*/ 4300472 w 6527856"/>
              <a:gd name="connsiteY54" fmla="*/ 1137138 h 3164826"/>
              <a:gd name="connsiteX55" fmla="*/ 4335641 w 6527856"/>
              <a:gd name="connsiteY55" fmla="*/ 1101969 h 3164826"/>
              <a:gd name="connsiteX56" fmla="*/ 4347364 w 6527856"/>
              <a:gd name="connsiteY56" fmla="*/ 1055077 h 3164826"/>
              <a:gd name="connsiteX57" fmla="*/ 4488041 w 6527856"/>
              <a:gd name="connsiteY57" fmla="*/ 902677 h 3164826"/>
              <a:gd name="connsiteX58" fmla="*/ 4558379 w 6527856"/>
              <a:gd name="connsiteY58" fmla="*/ 867507 h 3164826"/>
              <a:gd name="connsiteX59" fmla="*/ 4593549 w 6527856"/>
              <a:gd name="connsiteY59" fmla="*/ 832338 h 3164826"/>
              <a:gd name="connsiteX60" fmla="*/ 4757672 w 6527856"/>
              <a:gd name="connsiteY60" fmla="*/ 750277 h 3164826"/>
              <a:gd name="connsiteX61" fmla="*/ 4816287 w 6527856"/>
              <a:gd name="connsiteY61" fmla="*/ 715107 h 3164826"/>
              <a:gd name="connsiteX62" fmla="*/ 4886626 w 6527856"/>
              <a:gd name="connsiteY62" fmla="*/ 679938 h 3164826"/>
              <a:gd name="connsiteX63" fmla="*/ 4945241 w 6527856"/>
              <a:gd name="connsiteY63" fmla="*/ 644769 h 3164826"/>
              <a:gd name="connsiteX64" fmla="*/ 5074195 w 6527856"/>
              <a:gd name="connsiteY64" fmla="*/ 550984 h 3164826"/>
              <a:gd name="connsiteX65" fmla="*/ 5109364 w 6527856"/>
              <a:gd name="connsiteY65" fmla="*/ 539261 h 3164826"/>
              <a:gd name="connsiteX66" fmla="*/ 5203149 w 6527856"/>
              <a:gd name="connsiteY66" fmla="*/ 468923 h 3164826"/>
              <a:gd name="connsiteX67" fmla="*/ 5285210 w 6527856"/>
              <a:gd name="connsiteY67" fmla="*/ 410307 h 3164826"/>
              <a:gd name="connsiteX68" fmla="*/ 5343826 w 6527856"/>
              <a:gd name="connsiteY68" fmla="*/ 375138 h 3164826"/>
              <a:gd name="connsiteX69" fmla="*/ 5402441 w 6527856"/>
              <a:gd name="connsiteY69" fmla="*/ 363415 h 3164826"/>
              <a:gd name="connsiteX70" fmla="*/ 5601733 w 6527856"/>
              <a:gd name="connsiteY70" fmla="*/ 328246 h 3164826"/>
              <a:gd name="connsiteX71" fmla="*/ 6058933 w 6527856"/>
              <a:gd name="connsiteY71" fmla="*/ 304800 h 3164826"/>
              <a:gd name="connsiteX72" fmla="*/ 6176164 w 6527856"/>
              <a:gd name="connsiteY72" fmla="*/ 281354 h 3164826"/>
              <a:gd name="connsiteX73" fmla="*/ 6269949 w 6527856"/>
              <a:gd name="connsiteY73" fmla="*/ 269630 h 3164826"/>
              <a:gd name="connsiteX74" fmla="*/ 6527856 w 6527856"/>
              <a:gd name="connsiteY74" fmla="*/ 269630 h 3164826"/>
              <a:gd name="connsiteX0" fmla="*/ 1169632 w 6519499"/>
              <a:gd name="connsiteY0" fmla="*/ 3164826 h 3164826"/>
              <a:gd name="connsiteX1" fmla="*/ 1530016 w 6519499"/>
              <a:gd name="connsiteY1" fmla="*/ 3149566 h 3164826"/>
              <a:gd name="connsiteX2" fmla="*/ 1900607 w 6519499"/>
              <a:gd name="connsiteY2" fmla="*/ 3024554 h 3164826"/>
              <a:gd name="connsiteX3" fmla="*/ 2064730 w 6519499"/>
              <a:gd name="connsiteY3" fmla="*/ 2907323 h 3164826"/>
              <a:gd name="connsiteX4" fmla="*/ 2130724 w 6519499"/>
              <a:gd name="connsiteY4" fmla="*/ 2696206 h 3164826"/>
              <a:gd name="connsiteX5" fmla="*/ 2123042 w 6519499"/>
              <a:gd name="connsiteY5" fmla="*/ 2434661 h 3164826"/>
              <a:gd name="connsiteX6" fmla="*/ 1970945 w 6519499"/>
              <a:gd name="connsiteY6" fmla="*/ 2168769 h 3164826"/>
              <a:gd name="connsiteX7" fmla="*/ 1728602 w 6519499"/>
              <a:gd name="connsiteY7" fmla="*/ 1950376 h 3164826"/>
              <a:gd name="connsiteX8" fmla="*/ 1430370 w 6519499"/>
              <a:gd name="connsiteY8" fmla="*/ 1883878 h 3164826"/>
              <a:gd name="connsiteX9" fmla="*/ 1020871 w 6519499"/>
              <a:gd name="connsiteY9" fmla="*/ 1872761 h 3164826"/>
              <a:gd name="connsiteX10" fmla="*/ 470694 w 6519499"/>
              <a:gd name="connsiteY10" fmla="*/ 1701866 h 3164826"/>
              <a:gd name="connsiteX11" fmla="*/ 106573 w 6519499"/>
              <a:gd name="connsiteY11" fmla="*/ 1404647 h 3164826"/>
              <a:gd name="connsiteX12" fmla="*/ 1469 w 6519499"/>
              <a:gd name="connsiteY12" fmla="*/ 844061 h 3164826"/>
              <a:gd name="connsiteX13" fmla="*/ 48361 w 6519499"/>
              <a:gd name="connsiteY13" fmla="*/ 386861 h 3164826"/>
              <a:gd name="connsiteX14" fmla="*/ 95253 w 6519499"/>
              <a:gd name="connsiteY14" fmla="*/ 304800 h 3164826"/>
              <a:gd name="connsiteX15" fmla="*/ 200761 w 6519499"/>
              <a:gd name="connsiteY15" fmla="*/ 211015 h 3164826"/>
              <a:gd name="connsiteX16" fmla="*/ 247653 w 6519499"/>
              <a:gd name="connsiteY16" fmla="*/ 175846 h 3164826"/>
              <a:gd name="connsiteX17" fmla="*/ 306269 w 6519499"/>
              <a:gd name="connsiteY17" fmla="*/ 152400 h 3164826"/>
              <a:gd name="connsiteX18" fmla="*/ 364884 w 6519499"/>
              <a:gd name="connsiteY18" fmla="*/ 93784 h 3164826"/>
              <a:gd name="connsiteX19" fmla="*/ 458669 w 6519499"/>
              <a:gd name="connsiteY19" fmla="*/ 58615 h 3164826"/>
              <a:gd name="connsiteX20" fmla="*/ 529007 w 6519499"/>
              <a:gd name="connsiteY20" fmla="*/ 35169 h 3164826"/>
              <a:gd name="connsiteX21" fmla="*/ 657961 w 6519499"/>
              <a:gd name="connsiteY21" fmla="*/ 23446 h 3164826"/>
              <a:gd name="connsiteX22" fmla="*/ 751745 w 6519499"/>
              <a:gd name="connsiteY22" fmla="*/ 11723 h 3164826"/>
              <a:gd name="connsiteX23" fmla="*/ 868976 w 6519499"/>
              <a:gd name="connsiteY23" fmla="*/ 0 h 3164826"/>
              <a:gd name="connsiteX24" fmla="*/ 1115161 w 6519499"/>
              <a:gd name="connsiteY24" fmla="*/ 35169 h 3164826"/>
              <a:gd name="connsiteX25" fmla="*/ 1208945 w 6519499"/>
              <a:gd name="connsiteY25" fmla="*/ 82061 h 3164826"/>
              <a:gd name="connsiteX26" fmla="*/ 1255838 w 6519499"/>
              <a:gd name="connsiteY26" fmla="*/ 93784 h 3164826"/>
              <a:gd name="connsiteX27" fmla="*/ 1431684 w 6519499"/>
              <a:gd name="connsiteY27" fmla="*/ 222738 h 3164826"/>
              <a:gd name="connsiteX28" fmla="*/ 1537192 w 6519499"/>
              <a:gd name="connsiteY28" fmla="*/ 246184 h 3164826"/>
              <a:gd name="connsiteX29" fmla="*/ 1689592 w 6519499"/>
              <a:gd name="connsiteY29" fmla="*/ 363415 h 3164826"/>
              <a:gd name="connsiteX30" fmla="*/ 1713038 w 6519499"/>
              <a:gd name="connsiteY30" fmla="*/ 457200 h 3164826"/>
              <a:gd name="connsiteX31" fmla="*/ 1759930 w 6519499"/>
              <a:gd name="connsiteY31" fmla="*/ 726830 h 3164826"/>
              <a:gd name="connsiteX32" fmla="*/ 1853715 w 6519499"/>
              <a:gd name="connsiteY32" fmla="*/ 879230 h 3164826"/>
              <a:gd name="connsiteX33" fmla="*/ 1888884 w 6519499"/>
              <a:gd name="connsiteY33" fmla="*/ 937846 h 3164826"/>
              <a:gd name="connsiteX34" fmla="*/ 1912330 w 6519499"/>
              <a:gd name="connsiteY34" fmla="*/ 984738 h 3164826"/>
              <a:gd name="connsiteX35" fmla="*/ 1982669 w 6519499"/>
              <a:gd name="connsiteY35" fmla="*/ 1055077 h 3164826"/>
              <a:gd name="connsiteX36" fmla="*/ 2029561 w 6519499"/>
              <a:gd name="connsiteY36" fmla="*/ 1101969 h 3164826"/>
              <a:gd name="connsiteX37" fmla="*/ 2076453 w 6519499"/>
              <a:gd name="connsiteY37" fmla="*/ 1148861 h 3164826"/>
              <a:gd name="connsiteX38" fmla="*/ 2123345 w 6519499"/>
              <a:gd name="connsiteY38" fmla="*/ 1184030 h 3164826"/>
              <a:gd name="connsiteX39" fmla="*/ 2416422 w 6519499"/>
              <a:gd name="connsiteY39" fmla="*/ 1230923 h 3164826"/>
              <a:gd name="connsiteX40" fmla="*/ 3026022 w 6519499"/>
              <a:gd name="connsiteY40" fmla="*/ 1207477 h 3164826"/>
              <a:gd name="connsiteX41" fmla="*/ 3201869 w 6519499"/>
              <a:gd name="connsiteY41" fmla="*/ 1113692 h 3164826"/>
              <a:gd name="connsiteX42" fmla="*/ 3307376 w 6519499"/>
              <a:gd name="connsiteY42" fmla="*/ 1078523 h 3164826"/>
              <a:gd name="connsiteX43" fmla="*/ 3459776 w 6519499"/>
              <a:gd name="connsiteY43" fmla="*/ 1090246 h 3164826"/>
              <a:gd name="connsiteX44" fmla="*/ 3577007 w 6519499"/>
              <a:gd name="connsiteY44" fmla="*/ 1148861 h 3164826"/>
              <a:gd name="connsiteX45" fmla="*/ 3659069 w 6519499"/>
              <a:gd name="connsiteY45" fmla="*/ 1172307 h 3164826"/>
              <a:gd name="connsiteX46" fmla="*/ 3799745 w 6519499"/>
              <a:gd name="connsiteY46" fmla="*/ 1230923 h 3164826"/>
              <a:gd name="connsiteX47" fmla="*/ 3858361 w 6519499"/>
              <a:gd name="connsiteY47" fmla="*/ 1254369 h 3164826"/>
              <a:gd name="connsiteX48" fmla="*/ 3905253 w 6519499"/>
              <a:gd name="connsiteY48" fmla="*/ 1277815 h 3164826"/>
              <a:gd name="connsiteX49" fmla="*/ 3975592 w 6519499"/>
              <a:gd name="connsiteY49" fmla="*/ 1289538 h 3164826"/>
              <a:gd name="connsiteX50" fmla="*/ 4010761 w 6519499"/>
              <a:gd name="connsiteY50" fmla="*/ 1301261 h 3164826"/>
              <a:gd name="connsiteX51" fmla="*/ 4151438 w 6519499"/>
              <a:gd name="connsiteY51" fmla="*/ 1289538 h 3164826"/>
              <a:gd name="connsiteX52" fmla="*/ 4198330 w 6519499"/>
              <a:gd name="connsiteY52" fmla="*/ 1254369 h 3164826"/>
              <a:gd name="connsiteX53" fmla="*/ 4292115 w 6519499"/>
              <a:gd name="connsiteY53" fmla="*/ 1137138 h 3164826"/>
              <a:gd name="connsiteX54" fmla="*/ 4327284 w 6519499"/>
              <a:gd name="connsiteY54" fmla="*/ 1101969 h 3164826"/>
              <a:gd name="connsiteX55" fmla="*/ 4339007 w 6519499"/>
              <a:gd name="connsiteY55" fmla="*/ 1055077 h 3164826"/>
              <a:gd name="connsiteX56" fmla="*/ 4479684 w 6519499"/>
              <a:gd name="connsiteY56" fmla="*/ 902677 h 3164826"/>
              <a:gd name="connsiteX57" fmla="*/ 4550022 w 6519499"/>
              <a:gd name="connsiteY57" fmla="*/ 867507 h 3164826"/>
              <a:gd name="connsiteX58" fmla="*/ 4585192 w 6519499"/>
              <a:gd name="connsiteY58" fmla="*/ 832338 h 3164826"/>
              <a:gd name="connsiteX59" fmla="*/ 4749315 w 6519499"/>
              <a:gd name="connsiteY59" fmla="*/ 750277 h 3164826"/>
              <a:gd name="connsiteX60" fmla="*/ 4807930 w 6519499"/>
              <a:gd name="connsiteY60" fmla="*/ 715107 h 3164826"/>
              <a:gd name="connsiteX61" fmla="*/ 4878269 w 6519499"/>
              <a:gd name="connsiteY61" fmla="*/ 679938 h 3164826"/>
              <a:gd name="connsiteX62" fmla="*/ 4936884 w 6519499"/>
              <a:gd name="connsiteY62" fmla="*/ 644769 h 3164826"/>
              <a:gd name="connsiteX63" fmla="*/ 5065838 w 6519499"/>
              <a:gd name="connsiteY63" fmla="*/ 550984 h 3164826"/>
              <a:gd name="connsiteX64" fmla="*/ 5101007 w 6519499"/>
              <a:gd name="connsiteY64" fmla="*/ 539261 h 3164826"/>
              <a:gd name="connsiteX65" fmla="*/ 5194792 w 6519499"/>
              <a:gd name="connsiteY65" fmla="*/ 468923 h 3164826"/>
              <a:gd name="connsiteX66" fmla="*/ 5276853 w 6519499"/>
              <a:gd name="connsiteY66" fmla="*/ 410307 h 3164826"/>
              <a:gd name="connsiteX67" fmla="*/ 5335469 w 6519499"/>
              <a:gd name="connsiteY67" fmla="*/ 375138 h 3164826"/>
              <a:gd name="connsiteX68" fmla="*/ 5394084 w 6519499"/>
              <a:gd name="connsiteY68" fmla="*/ 363415 h 3164826"/>
              <a:gd name="connsiteX69" fmla="*/ 5593376 w 6519499"/>
              <a:gd name="connsiteY69" fmla="*/ 328246 h 3164826"/>
              <a:gd name="connsiteX70" fmla="*/ 6050576 w 6519499"/>
              <a:gd name="connsiteY70" fmla="*/ 304800 h 3164826"/>
              <a:gd name="connsiteX71" fmla="*/ 6167807 w 6519499"/>
              <a:gd name="connsiteY71" fmla="*/ 281354 h 3164826"/>
              <a:gd name="connsiteX72" fmla="*/ 6261592 w 6519499"/>
              <a:gd name="connsiteY72" fmla="*/ 269630 h 3164826"/>
              <a:gd name="connsiteX73" fmla="*/ 6519499 w 6519499"/>
              <a:gd name="connsiteY73" fmla="*/ 269630 h 3164826"/>
              <a:gd name="connsiteX0" fmla="*/ 1170376 w 6520243"/>
              <a:gd name="connsiteY0" fmla="*/ 3164826 h 3164826"/>
              <a:gd name="connsiteX1" fmla="*/ 1530760 w 6520243"/>
              <a:gd name="connsiteY1" fmla="*/ 3149566 h 3164826"/>
              <a:gd name="connsiteX2" fmla="*/ 1901351 w 6520243"/>
              <a:gd name="connsiteY2" fmla="*/ 3024554 h 3164826"/>
              <a:gd name="connsiteX3" fmla="*/ 2065474 w 6520243"/>
              <a:gd name="connsiteY3" fmla="*/ 2907323 h 3164826"/>
              <a:gd name="connsiteX4" fmla="*/ 2131468 w 6520243"/>
              <a:gd name="connsiteY4" fmla="*/ 2696206 h 3164826"/>
              <a:gd name="connsiteX5" fmla="*/ 2123786 w 6520243"/>
              <a:gd name="connsiteY5" fmla="*/ 2434661 h 3164826"/>
              <a:gd name="connsiteX6" fmla="*/ 1971689 w 6520243"/>
              <a:gd name="connsiteY6" fmla="*/ 2168769 h 3164826"/>
              <a:gd name="connsiteX7" fmla="*/ 1729346 w 6520243"/>
              <a:gd name="connsiteY7" fmla="*/ 1950376 h 3164826"/>
              <a:gd name="connsiteX8" fmla="*/ 1431114 w 6520243"/>
              <a:gd name="connsiteY8" fmla="*/ 1883878 h 3164826"/>
              <a:gd name="connsiteX9" fmla="*/ 1021615 w 6520243"/>
              <a:gd name="connsiteY9" fmla="*/ 1872761 h 3164826"/>
              <a:gd name="connsiteX10" fmla="*/ 471438 w 6520243"/>
              <a:gd name="connsiteY10" fmla="*/ 1701866 h 3164826"/>
              <a:gd name="connsiteX11" fmla="*/ 107317 w 6520243"/>
              <a:gd name="connsiteY11" fmla="*/ 1404647 h 3164826"/>
              <a:gd name="connsiteX12" fmla="*/ 2213 w 6520243"/>
              <a:gd name="connsiteY12" fmla="*/ 844061 h 3164826"/>
              <a:gd name="connsiteX13" fmla="*/ 49105 w 6520243"/>
              <a:gd name="connsiteY13" fmla="*/ 386861 h 3164826"/>
              <a:gd name="connsiteX14" fmla="*/ 201505 w 6520243"/>
              <a:gd name="connsiteY14" fmla="*/ 211015 h 3164826"/>
              <a:gd name="connsiteX15" fmla="*/ 248397 w 6520243"/>
              <a:gd name="connsiteY15" fmla="*/ 175846 h 3164826"/>
              <a:gd name="connsiteX16" fmla="*/ 307013 w 6520243"/>
              <a:gd name="connsiteY16" fmla="*/ 152400 h 3164826"/>
              <a:gd name="connsiteX17" fmla="*/ 365628 w 6520243"/>
              <a:gd name="connsiteY17" fmla="*/ 93784 h 3164826"/>
              <a:gd name="connsiteX18" fmla="*/ 459413 w 6520243"/>
              <a:gd name="connsiteY18" fmla="*/ 58615 h 3164826"/>
              <a:gd name="connsiteX19" fmla="*/ 529751 w 6520243"/>
              <a:gd name="connsiteY19" fmla="*/ 35169 h 3164826"/>
              <a:gd name="connsiteX20" fmla="*/ 658705 w 6520243"/>
              <a:gd name="connsiteY20" fmla="*/ 23446 h 3164826"/>
              <a:gd name="connsiteX21" fmla="*/ 752489 w 6520243"/>
              <a:gd name="connsiteY21" fmla="*/ 11723 h 3164826"/>
              <a:gd name="connsiteX22" fmla="*/ 869720 w 6520243"/>
              <a:gd name="connsiteY22" fmla="*/ 0 h 3164826"/>
              <a:gd name="connsiteX23" fmla="*/ 1115905 w 6520243"/>
              <a:gd name="connsiteY23" fmla="*/ 35169 h 3164826"/>
              <a:gd name="connsiteX24" fmla="*/ 1209689 w 6520243"/>
              <a:gd name="connsiteY24" fmla="*/ 82061 h 3164826"/>
              <a:gd name="connsiteX25" fmla="*/ 1256582 w 6520243"/>
              <a:gd name="connsiteY25" fmla="*/ 93784 h 3164826"/>
              <a:gd name="connsiteX26" fmla="*/ 1432428 w 6520243"/>
              <a:gd name="connsiteY26" fmla="*/ 222738 h 3164826"/>
              <a:gd name="connsiteX27" fmla="*/ 1537936 w 6520243"/>
              <a:gd name="connsiteY27" fmla="*/ 246184 h 3164826"/>
              <a:gd name="connsiteX28" fmla="*/ 1690336 w 6520243"/>
              <a:gd name="connsiteY28" fmla="*/ 363415 h 3164826"/>
              <a:gd name="connsiteX29" fmla="*/ 1713782 w 6520243"/>
              <a:gd name="connsiteY29" fmla="*/ 457200 h 3164826"/>
              <a:gd name="connsiteX30" fmla="*/ 1760674 w 6520243"/>
              <a:gd name="connsiteY30" fmla="*/ 726830 h 3164826"/>
              <a:gd name="connsiteX31" fmla="*/ 1854459 w 6520243"/>
              <a:gd name="connsiteY31" fmla="*/ 879230 h 3164826"/>
              <a:gd name="connsiteX32" fmla="*/ 1889628 w 6520243"/>
              <a:gd name="connsiteY32" fmla="*/ 937846 h 3164826"/>
              <a:gd name="connsiteX33" fmla="*/ 1913074 w 6520243"/>
              <a:gd name="connsiteY33" fmla="*/ 984738 h 3164826"/>
              <a:gd name="connsiteX34" fmla="*/ 1983413 w 6520243"/>
              <a:gd name="connsiteY34" fmla="*/ 1055077 h 3164826"/>
              <a:gd name="connsiteX35" fmla="*/ 2030305 w 6520243"/>
              <a:gd name="connsiteY35" fmla="*/ 1101969 h 3164826"/>
              <a:gd name="connsiteX36" fmla="*/ 2077197 w 6520243"/>
              <a:gd name="connsiteY36" fmla="*/ 1148861 h 3164826"/>
              <a:gd name="connsiteX37" fmla="*/ 2124089 w 6520243"/>
              <a:gd name="connsiteY37" fmla="*/ 1184030 h 3164826"/>
              <a:gd name="connsiteX38" fmla="*/ 2417166 w 6520243"/>
              <a:gd name="connsiteY38" fmla="*/ 1230923 h 3164826"/>
              <a:gd name="connsiteX39" fmla="*/ 3026766 w 6520243"/>
              <a:gd name="connsiteY39" fmla="*/ 1207477 h 3164826"/>
              <a:gd name="connsiteX40" fmla="*/ 3202613 w 6520243"/>
              <a:gd name="connsiteY40" fmla="*/ 1113692 h 3164826"/>
              <a:gd name="connsiteX41" fmla="*/ 3308120 w 6520243"/>
              <a:gd name="connsiteY41" fmla="*/ 1078523 h 3164826"/>
              <a:gd name="connsiteX42" fmla="*/ 3460520 w 6520243"/>
              <a:gd name="connsiteY42" fmla="*/ 1090246 h 3164826"/>
              <a:gd name="connsiteX43" fmla="*/ 3577751 w 6520243"/>
              <a:gd name="connsiteY43" fmla="*/ 1148861 h 3164826"/>
              <a:gd name="connsiteX44" fmla="*/ 3659813 w 6520243"/>
              <a:gd name="connsiteY44" fmla="*/ 1172307 h 3164826"/>
              <a:gd name="connsiteX45" fmla="*/ 3800489 w 6520243"/>
              <a:gd name="connsiteY45" fmla="*/ 1230923 h 3164826"/>
              <a:gd name="connsiteX46" fmla="*/ 3859105 w 6520243"/>
              <a:gd name="connsiteY46" fmla="*/ 1254369 h 3164826"/>
              <a:gd name="connsiteX47" fmla="*/ 3905997 w 6520243"/>
              <a:gd name="connsiteY47" fmla="*/ 1277815 h 3164826"/>
              <a:gd name="connsiteX48" fmla="*/ 3976336 w 6520243"/>
              <a:gd name="connsiteY48" fmla="*/ 1289538 h 3164826"/>
              <a:gd name="connsiteX49" fmla="*/ 4011505 w 6520243"/>
              <a:gd name="connsiteY49" fmla="*/ 1301261 h 3164826"/>
              <a:gd name="connsiteX50" fmla="*/ 4152182 w 6520243"/>
              <a:gd name="connsiteY50" fmla="*/ 1289538 h 3164826"/>
              <a:gd name="connsiteX51" fmla="*/ 4199074 w 6520243"/>
              <a:gd name="connsiteY51" fmla="*/ 1254369 h 3164826"/>
              <a:gd name="connsiteX52" fmla="*/ 4292859 w 6520243"/>
              <a:gd name="connsiteY52" fmla="*/ 1137138 h 3164826"/>
              <a:gd name="connsiteX53" fmla="*/ 4328028 w 6520243"/>
              <a:gd name="connsiteY53" fmla="*/ 1101969 h 3164826"/>
              <a:gd name="connsiteX54" fmla="*/ 4339751 w 6520243"/>
              <a:gd name="connsiteY54" fmla="*/ 1055077 h 3164826"/>
              <a:gd name="connsiteX55" fmla="*/ 4480428 w 6520243"/>
              <a:gd name="connsiteY55" fmla="*/ 902677 h 3164826"/>
              <a:gd name="connsiteX56" fmla="*/ 4550766 w 6520243"/>
              <a:gd name="connsiteY56" fmla="*/ 867507 h 3164826"/>
              <a:gd name="connsiteX57" fmla="*/ 4585936 w 6520243"/>
              <a:gd name="connsiteY57" fmla="*/ 832338 h 3164826"/>
              <a:gd name="connsiteX58" fmla="*/ 4750059 w 6520243"/>
              <a:gd name="connsiteY58" fmla="*/ 750277 h 3164826"/>
              <a:gd name="connsiteX59" fmla="*/ 4808674 w 6520243"/>
              <a:gd name="connsiteY59" fmla="*/ 715107 h 3164826"/>
              <a:gd name="connsiteX60" fmla="*/ 4879013 w 6520243"/>
              <a:gd name="connsiteY60" fmla="*/ 679938 h 3164826"/>
              <a:gd name="connsiteX61" fmla="*/ 4937628 w 6520243"/>
              <a:gd name="connsiteY61" fmla="*/ 644769 h 3164826"/>
              <a:gd name="connsiteX62" fmla="*/ 5066582 w 6520243"/>
              <a:gd name="connsiteY62" fmla="*/ 550984 h 3164826"/>
              <a:gd name="connsiteX63" fmla="*/ 5101751 w 6520243"/>
              <a:gd name="connsiteY63" fmla="*/ 539261 h 3164826"/>
              <a:gd name="connsiteX64" fmla="*/ 5195536 w 6520243"/>
              <a:gd name="connsiteY64" fmla="*/ 468923 h 3164826"/>
              <a:gd name="connsiteX65" fmla="*/ 5277597 w 6520243"/>
              <a:gd name="connsiteY65" fmla="*/ 410307 h 3164826"/>
              <a:gd name="connsiteX66" fmla="*/ 5336213 w 6520243"/>
              <a:gd name="connsiteY66" fmla="*/ 375138 h 3164826"/>
              <a:gd name="connsiteX67" fmla="*/ 5394828 w 6520243"/>
              <a:gd name="connsiteY67" fmla="*/ 363415 h 3164826"/>
              <a:gd name="connsiteX68" fmla="*/ 5594120 w 6520243"/>
              <a:gd name="connsiteY68" fmla="*/ 328246 h 3164826"/>
              <a:gd name="connsiteX69" fmla="*/ 6051320 w 6520243"/>
              <a:gd name="connsiteY69" fmla="*/ 304800 h 3164826"/>
              <a:gd name="connsiteX70" fmla="*/ 6168551 w 6520243"/>
              <a:gd name="connsiteY70" fmla="*/ 281354 h 3164826"/>
              <a:gd name="connsiteX71" fmla="*/ 6262336 w 6520243"/>
              <a:gd name="connsiteY71" fmla="*/ 269630 h 3164826"/>
              <a:gd name="connsiteX72" fmla="*/ 6520243 w 6520243"/>
              <a:gd name="connsiteY72" fmla="*/ 269630 h 3164826"/>
              <a:gd name="connsiteX0" fmla="*/ 1168356 w 6518223"/>
              <a:gd name="connsiteY0" fmla="*/ 3164826 h 3164826"/>
              <a:gd name="connsiteX1" fmla="*/ 1528740 w 6518223"/>
              <a:gd name="connsiteY1" fmla="*/ 3149566 h 3164826"/>
              <a:gd name="connsiteX2" fmla="*/ 1899331 w 6518223"/>
              <a:gd name="connsiteY2" fmla="*/ 3024554 h 3164826"/>
              <a:gd name="connsiteX3" fmla="*/ 2063454 w 6518223"/>
              <a:gd name="connsiteY3" fmla="*/ 2907323 h 3164826"/>
              <a:gd name="connsiteX4" fmla="*/ 2129448 w 6518223"/>
              <a:gd name="connsiteY4" fmla="*/ 2696206 h 3164826"/>
              <a:gd name="connsiteX5" fmla="*/ 2121766 w 6518223"/>
              <a:gd name="connsiteY5" fmla="*/ 2434661 h 3164826"/>
              <a:gd name="connsiteX6" fmla="*/ 1969669 w 6518223"/>
              <a:gd name="connsiteY6" fmla="*/ 2168769 h 3164826"/>
              <a:gd name="connsiteX7" fmla="*/ 1727326 w 6518223"/>
              <a:gd name="connsiteY7" fmla="*/ 1950376 h 3164826"/>
              <a:gd name="connsiteX8" fmla="*/ 1429094 w 6518223"/>
              <a:gd name="connsiteY8" fmla="*/ 1883878 h 3164826"/>
              <a:gd name="connsiteX9" fmla="*/ 1019595 w 6518223"/>
              <a:gd name="connsiteY9" fmla="*/ 1872761 h 3164826"/>
              <a:gd name="connsiteX10" fmla="*/ 469418 w 6518223"/>
              <a:gd name="connsiteY10" fmla="*/ 1701866 h 3164826"/>
              <a:gd name="connsiteX11" fmla="*/ 105297 w 6518223"/>
              <a:gd name="connsiteY11" fmla="*/ 1404647 h 3164826"/>
              <a:gd name="connsiteX12" fmla="*/ 193 w 6518223"/>
              <a:gd name="connsiteY12" fmla="*/ 844061 h 3164826"/>
              <a:gd name="connsiteX13" fmla="*/ 82558 w 6518223"/>
              <a:gd name="connsiteY13" fmla="*/ 386861 h 3164826"/>
              <a:gd name="connsiteX14" fmla="*/ 199485 w 6518223"/>
              <a:gd name="connsiteY14" fmla="*/ 211015 h 3164826"/>
              <a:gd name="connsiteX15" fmla="*/ 246377 w 6518223"/>
              <a:gd name="connsiteY15" fmla="*/ 175846 h 3164826"/>
              <a:gd name="connsiteX16" fmla="*/ 304993 w 6518223"/>
              <a:gd name="connsiteY16" fmla="*/ 152400 h 3164826"/>
              <a:gd name="connsiteX17" fmla="*/ 363608 w 6518223"/>
              <a:gd name="connsiteY17" fmla="*/ 93784 h 3164826"/>
              <a:gd name="connsiteX18" fmla="*/ 457393 w 6518223"/>
              <a:gd name="connsiteY18" fmla="*/ 58615 h 3164826"/>
              <a:gd name="connsiteX19" fmla="*/ 527731 w 6518223"/>
              <a:gd name="connsiteY19" fmla="*/ 35169 h 3164826"/>
              <a:gd name="connsiteX20" fmla="*/ 656685 w 6518223"/>
              <a:gd name="connsiteY20" fmla="*/ 23446 h 3164826"/>
              <a:gd name="connsiteX21" fmla="*/ 750469 w 6518223"/>
              <a:gd name="connsiteY21" fmla="*/ 11723 h 3164826"/>
              <a:gd name="connsiteX22" fmla="*/ 867700 w 6518223"/>
              <a:gd name="connsiteY22" fmla="*/ 0 h 3164826"/>
              <a:gd name="connsiteX23" fmla="*/ 1113885 w 6518223"/>
              <a:gd name="connsiteY23" fmla="*/ 35169 h 3164826"/>
              <a:gd name="connsiteX24" fmla="*/ 1207669 w 6518223"/>
              <a:gd name="connsiteY24" fmla="*/ 82061 h 3164826"/>
              <a:gd name="connsiteX25" fmla="*/ 1254562 w 6518223"/>
              <a:gd name="connsiteY25" fmla="*/ 93784 h 3164826"/>
              <a:gd name="connsiteX26" fmla="*/ 1430408 w 6518223"/>
              <a:gd name="connsiteY26" fmla="*/ 222738 h 3164826"/>
              <a:gd name="connsiteX27" fmla="*/ 1535916 w 6518223"/>
              <a:gd name="connsiteY27" fmla="*/ 246184 h 3164826"/>
              <a:gd name="connsiteX28" fmla="*/ 1688316 w 6518223"/>
              <a:gd name="connsiteY28" fmla="*/ 363415 h 3164826"/>
              <a:gd name="connsiteX29" fmla="*/ 1711762 w 6518223"/>
              <a:gd name="connsiteY29" fmla="*/ 457200 h 3164826"/>
              <a:gd name="connsiteX30" fmla="*/ 1758654 w 6518223"/>
              <a:gd name="connsiteY30" fmla="*/ 726830 h 3164826"/>
              <a:gd name="connsiteX31" fmla="*/ 1852439 w 6518223"/>
              <a:gd name="connsiteY31" fmla="*/ 879230 h 3164826"/>
              <a:gd name="connsiteX32" fmla="*/ 1887608 w 6518223"/>
              <a:gd name="connsiteY32" fmla="*/ 937846 h 3164826"/>
              <a:gd name="connsiteX33" fmla="*/ 1911054 w 6518223"/>
              <a:gd name="connsiteY33" fmla="*/ 984738 h 3164826"/>
              <a:gd name="connsiteX34" fmla="*/ 1981393 w 6518223"/>
              <a:gd name="connsiteY34" fmla="*/ 1055077 h 3164826"/>
              <a:gd name="connsiteX35" fmla="*/ 2028285 w 6518223"/>
              <a:gd name="connsiteY35" fmla="*/ 1101969 h 3164826"/>
              <a:gd name="connsiteX36" fmla="*/ 2075177 w 6518223"/>
              <a:gd name="connsiteY36" fmla="*/ 1148861 h 3164826"/>
              <a:gd name="connsiteX37" fmla="*/ 2122069 w 6518223"/>
              <a:gd name="connsiteY37" fmla="*/ 1184030 h 3164826"/>
              <a:gd name="connsiteX38" fmla="*/ 2415146 w 6518223"/>
              <a:gd name="connsiteY38" fmla="*/ 1230923 h 3164826"/>
              <a:gd name="connsiteX39" fmla="*/ 3024746 w 6518223"/>
              <a:gd name="connsiteY39" fmla="*/ 1207477 h 3164826"/>
              <a:gd name="connsiteX40" fmla="*/ 3200593 w 6518223"/>
              <a:gd name="connsiteY40" fmla="*/ 1113692 h 3164826"/>
              <a:gd name="connsiteX41" fmla="*/ 3306100 w 6518223"/>
              <a:gd name="connsiteY41" fmla="*/ 1078523 h 3164826"/>
              <a:gd name="connsiteX42" fmla="*/ 3458500 w 6518223"/>
              <a:gd name="connsiteY42" fmla="*/ 1090246 h 3164826"/>
              <a:gd name="connsiteX43" fmla="*/ 3575731 w 6518223"/>
              <a:gd name="connsiteY43" fmla="*/ 1148861 h 3164826"/>
              <a:gd name="connsiteX44" fmla="*/ 3657793 w 6518223"/>
              <a:gd name="connsiteY44" fmla="*/ 1172307 h 3164826"/>
              <a:gd name="connsiteX45" fmla="*/ 3798469 w 6518223"/>
              <a:gd name="connsiteY45" fmla="*/ 1230923 h 3164826"/>
              <a:gd name="connsiteX46" fmla="*/ 3857085 w 6518223"/>
              <a:gd name="connsiteY46" fmla="*/ 1254369 h 3164826"/>
              <a:gd name="connsiteX47" fmla="*/ 3903977 w 6518223"/>
              <a:gd name="connsiteY47" fmla="*/ 1277815 h 3164826"/>
              <a:gd name="connsiteX48" fmla="*/ 3974316 w 6518223"/>
              <a:gd name="connsiteY48" fmla="*/ 1289538 h 3164826"/>
              <a:gd name="connsiteX49" fmla="*/ 4009485 w 6518223"/>
              <a:gd name="connsiteY49" fmla="*/ 1301261 h 3164826"/>
              <a:gd name="connsiteX50" fmla="*/ 4150162 w 6518223"/>
              <a:gd name="connsiteY50" fmla="*/ 1289538 h 3164826"/>
              <a:gd name="connsiteX51" fmla="*/ 4197054 w 6518223"/>
              <a:gd name="connsiteY51" fmla="*/ 1254369 h 3164826"/>
              <a:gd name="connsiteX52" fmla="*/ 4290839 w 6518223"/>
              <a:gd name="connsiteY52" fmla="*/ 1137138 h 3164826"/>
              <a:gd name="connsiteX53" fmla="*/ 4326008 w 6518223"/>
              <a:gd name="connsiteY53" fmla="*/ 1101969 h 3164826"/>
              <a:gd name="connsiteX54" fmla="*/ 4337731 w 6518223"/>
              <a:gd name="connsiteY54" fmla="*/ 1055077 h 3164826"/>
              <a:gd name="connsiteX55" fmla="*/ 4478408 w 6518223"/>
              <a:gd name="connsiteY55" fmla="*/ 902677 h 3164826"/>
              <a:gd name="connsiteX56" fmla="*/ 4548746 w 6518223"/>
              <a:gd name="connsiteY56" fmla="*/ 867507 h 3164826"/>
              <a:gd name="connsiteX57" fmla="*/ 4583916 w 6518223"/>
              <a:gd name="connsiteY57" fmla="*/ 832338 h 3164826"/>
              <a:gd name="connsiteX58" fmla="*/ 4748039 w 6518223"/>
              <a:gd name="connsiteY58" fmla="*/ 750277 h 3164826"/>
              <a:gd name="connsiteX59" fmla="*/ 4806654 w 6518223"/>
              <a:gd name="connsiteY59" fmla="*/ 715107 h 3164826"/>
              <a:gd name="connsiteX60" fmla="*/ 4876993 w 6518223"/>
              <a:gd name="connsiteY60" fmla="*/ 679938 h 3164826"/>
              <a:gd name="connsiteX61" fmla="*/ 4935608 w 6518223"/>
              <a:gd name="connsiteY61" fmla="*/ 644769 h 3164826"/>
              <a:gd name="connsiteX62" fmla="*/ 5064562 w 6518223"/>
              <a:gd name="connsiteY62" fmla="*/ 550984 h 3164826"/>
              <a:gd name="connsiteX63" fmla="*/ 5099731 w 6518223"/>
              <a:gd name="connsiteY63" fmla="*/ 539261 h 3164826"/>
              <a:gd name="connsiteX64" fmla="*/ 5193516 w 6518223"/>
              <a:gd name="connsiteY64" fmla="*/ 468923 h 3164826"/>
              <a:gd name="connsiteX65" fmla="*/ 5275577 w 6518223"/>
              <a:gd name="connsiteY65" fmla="*/ 410307 h 3164826"/>
              <a:gd name="connsiteX66" fmla="*/ 5334193 w 6518223"/>
              <a:gd name="connsiteY66" fmla="*/ 375138 h 3164826"/>
              <a:gd name="connsiteX67" fmla="*/ 5392808 w 6518223"/>
              <a:gd name="connsiteY67" fmla="*/ 363415 h 3164826"/>
              <a:gd name="connsiteX68" fmla="*/ 5592100 w 6518223"/>
              <a:gd name="connsiteY68" fmla="*/ 328246 h 3164826"/>
              <a:gd name="connsiteX69" fmla="*/ 6049300 w 6518223"/>
              <a:gd name="connsiteY69" fmla="*/ 304800 h 3164826"/>
              <a:gd name="connsiteX70" fmla="*/ 6166531 w 6518223"/>
              <a:gd name="connsiteY70" fmla="*/ 281354 h 3164826"/>
              <a:gd name="connsiteX71" fmla="*/ 6260316 w 6518223"/>
              <a:gd name="connsiteY71" fmla="*/ 269630 h 3164826"/>
              <a:gd name="connsiteX72" fmla="*/ 6518223 w 6518223"/>
              <a:gd name="connsiteY72" fmla="*/ 269630 h 3164826"/>
              <a:gd name="connsiteX0" fmla="*/ 1168386 w 6518253"/>
              <a:gd name="connsiteY0" fmla="*/ 3164826 h 3164826"/>
              <a:gd name="connsiteX1" fmla="*/ 1528770 w 6518253"/>
              <a:gd name="connsiteY1" fmla="*/ 3149566 h 3164826"/>
              <a:gd name="connsiteX2" fmla="*/ 1899361 w 6518253"/>
              <a:gd name="connsiteY2" fmla="*/ 3024554 h 3164826"/>
              <a:gd name="connsiteX3" fmla="*/ 2063484 w 6518253"/>
              <a:gd name="connsiteY3" fmla="*/ 2907323 h 3164826"/>
              <a:gd name="connsiteX4" fmla="*/ 2129478 w 6518253"/>
              <a:gd name="connsiteY4" fmla="*/ 2696206 h 3164826"/>
              <a:gd name="connsiteX5" fmla="*/ 2121796 w 6518253"/>
              <a:gd name="connsiteY5" fmla="*/ 2434661 h 3164826"/>
              <a:gd name="connsiteX6" fmla="*/ 1969699 w 6518253"/>
              <a:gd name="connsiteY6" fmla="*/ 2168769 h 3164826"/>
              <a:gd name="connsiteX7" fmla="*/ 1727356 w 6518253"/>
              <a:gd name="connsiteY7" fmla="*/ 1950376 h 3164826"/>
              <a:gd name="connsiteX8" fmla="*/ 1429124 w 6518253"/>
              <a:gd name="connsiteY8" fmla="*/ 1883878 h 3164826"/>
              <a:gd name="connsiteX9" fmla="*/ 1019625 w 6518253"/>
              <a:gd name="connsiteY9" fmla="*/ 1872761 h 3164826"/>
              <a:gd name="connsiteX10" fmla="*/ 469448 w 6518253"/>
              <a:gd name="connsiteY10" fmla="*/ 1701866 h 3164826"/>
              <a:gd name="connsiteX11" fmla="*/ 105327 w 6518253"/>
              <a:gd name="connsiteY11" fmla="*/ 1404647 h 3164826"/>
              <a:gd name="connsiteX12" fmla="*/ 223 w 6518253"/>
              <a:gd name="connsiteY12" fmla="*/ 844061 h 3164826"/>
              <a:gd name="connsiteX13" fmla="*/ 82588 w 6518253"/>
              <a:gd name="connsiteY13" fmla="*/ 386861 h 3164826"/>
              <a:gd name="connsiteX14" fmla="*/ 246407 w 6518253"/>
              <a:gd name="connsiteY14" fmla="*/ 175846 h 3164826"/>
              <a:gd name="connsiteX15" fmla="*/ 305023 w 6518253"/>
              <a:gd name="connsiteY15" fmla="*/ 152400 h 3164826"/>
              <a:gd name="connsiteX16" fmla="*/ 363638 w 6518253"/>
              <a:gd name="connsiteY16" fmla="*/ 93784 h 3164826"/>
              <a:gd name="connsiteX17" fmla="*/ 457423 w 6518253"/>
              <a:gd name="connsiteY17" fmla="*/ 58615 h 3164826"/>
              <a:gd name="connsiteX18" fmla="*/ 527761 w 6518253"/>
              <a:gd name="connsiteY18" fmla="*/ 35169 h 3164826"/>
              <a:gd name="connsiteX19" fmla="*/ 656715 w 6518253"/>
              <a:gd name="connsiteY19" fmla="*/ 23446 h 3164826"/>
              <a:gd name="connsiteX20" fmla="*/ 750499 w 6518253"/>
              <a:gd name="connsiteY20" fmla="*/ 11723 h 3164826"/>
              <a:gd name="connsiteX21" fmla="*/ 867730 w 6518253"/>
              <a:gd name="connsiteY21" fmla="*/ 0 h 3164826"/>
              <a:gd name="connsiteX22" fmla="*/ 1113915 w 6518253"/>
              <a:gd name="connsiteY22" fmla="*/ 35169 h 3164826"/>
              <a:gd name="connsiteX23" fmla="*/ 1207699 w 6518253"/>
              <a:gd name="connsiteY23" fmla="*/ 82061 h 3164826"/>
              <a:gd name="connsiteX24" fmla="*/ 1254592 w 6518253"/>
              <a:gd name="connsiteY24" fmla="*/ 93784 h 3164826"/>
              <a:gd name="connsiteX25" fmla="*/ 1430438 w 6518253"/>
              <a:gd name="connsiteY25" fmla="*/ 222738 h 3164826"/>
              <a:gd name="connsiteX26" fmla="*/ 1535946 w 6518253"/>
              <a:gd name="connsiteY26" fmla="*/ 246184 h 3164826"/>
              <a:gd name="connsiteX27" fmla="*/ 1688346 w 6518253"/>
              <a:gd name="connsiteY27" fmla="*/ 363415 h 3164826"/>
              <a:gd name="connsiteX28" fmla="*/ 1711792 w 6518253"/>
              <a:gd name="connsiteY28" fmla="*/ 457200 h 3164826"/>
              <a:gd name="connsiteX29" fmla="*/ 1758684 w 6518253"/>
              <a:gd name="connsiteY29" fmla="*/ 726830 h 3164826"/>
              <a:gd name="connsiteX30" fmla="*/ 1852469 w 6518253"/>
              <a:gd name="connsiteY30" fmla="*/ 879230 h 3164826"/>
              <a:gd name="connsiteX31" fmla="*/ 1887638 w 6518253"/>
              <a:gd name="connsiteY31" fmla="*/ 937846 h 3164826"/>
              <a:gd name="connsiteX32" fmla="*/ 1911084 w 6518253"/>
              <a:gd name="connsiteY32" fmla="*/ 984738 h 3164826"/>
              <a:gd name="connsiteX33" fmla="*/ 1981423 w 6518253"/>
              <a:gd name="connsiteY33" fmla="*/ 1055077 h 3164826"/>
              <a:gd name="connsiteX34" fmla="*/ 2028315 w 6518253"/>
              <a:gd name="connsiteY34" fmla="*/ 1101969 h 3164826"/>
              <a:gd name="connsiteX35" fmla="*/ 2075207 w 6518253"/>
              <a:gd name="connsiteY35" fmla="*/ 1148861 h 3164826"/>
              <a:gd name="connsiteX36" fmla="*/ 2122099 w 6518253"/>
              <a:gd name="connsiteY36" fmla="*/ 1184030 h 3164826"/>
              <a:gd name="connsiteX37" fmla="*/ 2415176 w 6518253"/>
              <a:gd name="connsiteY37" fmla="*/ 1230923 h 3164826"/>
              <a:gd name="connsiteX38" fmla="*/ 3024776 w 6518253"/>
              <a:gd name="connsiteY38" fmla="*/ 1207477 h 3164826"/>
              <a:gd name="connsiteX39" fmla="*/ 3200623 w 6518253"/>
              <a:gd name="connsiteY39" fmla="*/ 1113692 h 3164826"/>
              <a:gd name="connsiteX40" fmla="*/ 3306130 w 6518253"/>
              <a:gd name="connsiteY40" fmla="*/ 1078523 h 3164826"/>
              <a:gd name="connsiteX41" fmla="*/ 3458530 w 6518253"/>
              <a:gd name="connsiteY41" fmla="*/ 1090246 h 3164826"/>
              <a:gd name="connsiteX42" fmla="*/ 3575761 w 6518253"/>
              <a:gd name="connsiteY42" fmla="*/ 1148861 h 3164826"/>
              <a:gd name="connsiteX43" fmla="*/ 3657823 w 6518253"/>
              <a:gd name="connsiteY43" fmla="*/ 1172307 h 3164826"/>
              <a:gd name="connsiteX44" fmla="*/ 3798499 w 6518253"/>
              <a:gd name="connsiteY44" fmla="*/ 1230923 h 3164826"/>
              <a:gd name="connsiteX45" fmla="*/ 3857115 w 6518253"/>
              <a:gd name="connsiteY45" fmla="*/ 1254369 h 3164826"/>
              <a:gd name="connsiteX46" fmla="*/ 3904007 w 6518253"/>
              <a:gd name="connsiteY46" fmla="*/ 1277815 h 3164826"/>
              <a:gd name="connsiteX47" fmla="*/ 3974346 w 6518253"/>
              <a:gd name="connsiteY47" fmla="*/ 1289538 h 3164826"/>
              <a:gd name="connsiteX48" fmla="*/ 4009515 w 6518253"/>
              <a:gd name="connsiteY48" fmla="*/ 1301261 h 3164826"/>
              <a:gd name="connsiteX49" fmla="*/ 4150192 w 6518253"/>
              <a:gd name="connsiteY49" fmla="*/ 1289538 h 3164826"/>
              <a:gd name="connsiteX50" fmla="*/ 4197084 w 6518253"/>
              <a:gd name="connsiteY50" fmla="*/ 1254369 h 3164826"/>
              <a:gd name="connsiteX51" fmla="*/ 4290869 w 6518253"/>
              <a:gd name="connsiteY51" fmla="*/ 1137138 h 3164826"/>
              <a:gd name="connsiteX52" fmla="*/ 4326038 w 6518253"/>
              <a:gd name="connsiteY52" fmla="*/ 1101969 h 3164826"/>
              <a:gd name="connsiteX53" fmla="*/ 4337761 w 6518253"/>
              <a:gd name="connsiteY53" fmla="*/ 1055077 h 3164826"/>
              <a:gd name="connsiteX54" fmla="*/ 4478438 w 6518253"/>
              <a:gd name="connsiteY54" fmla="*/ 902677 h 3164826"/>
              <a:gd name="connsiteX55" fmla="*/ 4548776 w 6518253"/>
              <a:gd name="connsiteY55" fmla="*/ 867507 h 3164826"/>
              <a:gd name="connsiteX56" fmla="*/ 4583946 w 6518253"/>
              <a:gd name="connsiteY56" fmla="*/ 832338 h 3164826"/>
              <a:gd name="connsiteX57" fmla="*/ 4748069 w 6518253"/>
              <a:gd name="connsiteY57" fmla="*/ 750277 h 3164826"/>
              <a:gd name="connsiteX58" fmla="*/ 4806684 w 6518253"/>
              <a:gd name="connsiteY58" fmla="*/ 715107 h 3164826"/>
              <a:gd name="connsiteX59" fmla="*/ 4877023 w 6518253"/>
              <a:gd name="connsiteY59" fmla="*/ 679938 h 3164826"/>
              <a:gd name="connsiteX60" fmla="*/ 4935638 w 6518253"/>
              <a:gd name="connsiteY60" fmla="*/ 644769 h 3164826"/>
              <a:gd name="connsiteX61" fmla="*/ 5064592 w 6518253"/>
              <a:gd name="connsiteY61" fmla="*/ 550984 h 3164826"/>
              <a:gd name="connsiteX62" fmla="*/ 5099761 w 6518253"/>
              <a:gd name="connsiteY62" fmla="*/ 539261 h 3164826"/>
              <a:gd name="connsiteX63" fmla="*/ 5193546 w 6518253"/>
              <a:gd name="connsiteY63" fmla="*/ 468923 h 3164826"/>
              <a:gd name="connsiteX64" fmla="*/ 5275607 w 6518253"/>
              <a:gd name="connsiteY64" fmla="*/ 410307 h 3164826"/>
              <a:gd name="connsiteX65" fmla="*/ 5334223 w 6518253"/>
              <a:gd name="connsiteY65" fmla="*/ 375138 h 3164826"/>
              <a:gd name="connsiteX66" fmla="*/ 5392838 w 6518253"/>
              <a:gd name="connsiteY66" fmla="*/ 363415 h 3164826"/>
              <a:gd name="connsiteX67" fmla="*/ 5592130 w 6518253"/>
              <a:gd name="connsiteY67" fmla="*/ 328246 h 3164826"/>
              <a:gd name="connsiteX68" fmla="*/ 6049330 w 6518253"/>
              <a:gd name="connsiteY68" fmla="*/ 304800 h 3164826"/>
              <a:gd name="connsiteX69" fmla="*/ 6166561 w 6518253"/>
              <a:gd name="connsiteY69" fmla="*/ 281354 h 3164826"/>
              <a:gd name="connsiteX70" fmla="*/ 6260346 w 6518253"/>
              <a:gd name="connsiteY70" fmla="*/ 269630 h 3164826"/>
              <a:gd name="connsiteX71" fmla="*/ 6518253 w 6518253"/>
              <a:gd name="connsiteY71" fmla="*/ 269630 h 3164826"/>
              <a:gd name="connsiteX0" fmla="*/ 1168386 w 6518253"/>
              <a:gd name="connsiteY0" fmla="*/ 3164826 h 3164826"/>
              <a:gd name="connsiteX1" fmla="*/ 1528770 w 6518253"/>
              <a:gd name="connsiteY1" fmla="*/ 3149566 h 3164826"/>
              <a:gd name="connsiteX2" fmla="*/ 1899361 w 6518253"/>
              <a:gd name="connsiteY2" fmla="*/ 3024554 h 3164826"/>
              <a:gd name="connsiteX3" fmla="*/ 2063484 w 6518253"/>
              <a:gd name="connsiteY3" fmla="*/ 2907323 h 3164826"/>
              <a:gd name="connsiteX4" fmla="*/ 2129478 w 6518253"/>
              <a:gd name="connsiteY4" fmla="*/ 2696206 h 3164826"/>
              <a:gd name="connsiteX5" fmla="*/ 2121796 w 6518253"/>
              <a:gd name="connsiteY5" fmla="*/ 2434661 h 3164826"/>
              <a:gd name="connsiteX6" fmla="*/ 1969699 w 6518253"/>
              <a:gd name="connsiteY6" fmla="*/ 2168769 h 3164826"/>
              <a:gd name="connsiteX7" fmla="*/ 1727356 w 6518253"/>
              <a:gd name="connsiteY7" fmla="*/ 1950376 h 3164826"/>
              <a:gd name="connsiteX8" fmla="*/ 1429124 w 6518253"/>
              <a:gd name="connsiteY8" fmla="*/ 1883878 h 3164826"/>
              <a:gd name="connsiteX9" fmla="*/ 1019625 w 6518253"/>
              <a:gd name="connsiteY9" fmla="*/ 1872761 h 3164826"/>
              <a:gd name="connsiteX10" fmla="*/ 469448 w 6518253"/>
              <a:gd name="connsiteY10" fmla="*/ 1701866 h 3164826"/>
              <a:gd name="connsiteX11" fmla="*/ 105327 w 6518253"/>
              <a:gd name="connsiteY11" fmla="*/ 1404647 h 3164826"/>
              <a:gd name="connsiteX12" fmla="*/ 223 w 6518253"/>
              <a:gd name="connsiteY12" fmla="*/ 844061 h 3164826"/>
              <a:gd name="connsiteX13" fmla="*/ 82588 w 6518253"/>
              <a:gd name="connsiteY13" fmla="*/ 386861 h 3164826"/>
              <a:gd name="connsiteX14" fmla="*/ 246407 w 6518253"/>
              <a:gd name="connsiteY14" fmla="*/ 175846 h 3164826"/>
              <a:gd name="connsiteX15" fmla="*/ 363638 w 6518253"/>
              <a:gd name="connsiteY15" fmla="*/ 93784 h 3164826"/>
              <a:gd name="connsiteX16" fmla="*/ 457423 w 6518253"/>
              <a:gd name="connsiteY16" fmla="*/ 58615 h 3164826"/>
              <a:gd name="connsiteX17" fmla="*/ 527761 w 6518253"/>
              <a:gd name="connsiteY17" fmla="*/ 35169 h 3164826"/>
              <a:gd name="connsiteX18" fmla="*/ 656715 w 6518253"/>
              <a:gd name="connsiteY18" fmla="*/ 23446 h 3164826"/>
              <a:gd name="connsiteX19" fmla="*/ 750499 w 6518253"/>
              <a:gd name="connsiteY19" fmla="*/ 11723 h 3164826"/>
              <a:gd name="connsiteX20" fmla="*/ 867730 w 6518253"/>
              <a:gd name="connsiteY20" fmla="*/ 0 h 3164826"/>
              <a:gd name="connsiteX21" fmla="*/ 1113915 w 6518253"/>
              <a:gd name="connsiteY21" fmla="*/ 35169 h 3164826"/>
              <a:gd name="connsiteX22" fmla="*/ 1207699 w 6518253"/>
              <a:gd name="connsiteY22" fmla="*/ 82061 h 3164826"/>
              <a:gd name="connsiteX23" fmla="*/ 1254592 w 6518253"/>
              <a:gd name="connsiteY23" fmla="*/ 93784 h 3164826"/>
              <a:gd name="connsiteX24" fmla="*/ 1430438 w 6518253"/>
              <a:gd name="connsiteY24" fmla="*/ 222738 h 3164826"/>
              <a:gd name="connsiteX25" fmla="*/ 1535946 w 6518253"/>
              <a:gd name="connsiteY25" fmla="*/ 246184 h 3164826"/>
              <a:gd name="connsiteX26" fmla="*/ 1688346 w 6518253"/>
              <a:gd name="connsiteY26" fmla="*/ 363415 h 3164826"/>
              <a:gd name="connsiteX27" fmla="*/ 1711792 w 6518253"/>
              <a:gd name="connsiteY27" fmla="*/ 457200 h 3164826"/>
              <a:gd name="connsiteX28" fmla="*/ 1758684 w 6518253"/>
              <a:gd name="connsiteY28" fmla="*/ 726830 h 3164826"/>
              <a:gd name="connsiteX29" fmla="*/ 1852469 w 6518253"/>
              <a:gd name="connsiteY29" fmla="*/ 879230 h 3164826"/>
              <a:gd name="connsiteX30" fmla="*/ 1887638 w 6518253"/>
              <a:gd name="connsiteY30" fmla="*/ 937846 h 3164826"/>
              <a:gd name="connsiteX31" fmla="*/ 1911084 w 6518253"/>
              <a:gd name="connsiteY31" fmla="*/ 984738 h 3164826"/>
              <a:gd name="connsiteX32" fmla="*/ 1981423 w 6518253"/>
              <a:gd name="connsiteY32" fmla="*/ 1055077 h 3164826"/>
              <a:gd name="connsiteX33" fmla="*/ 2028315 w 6518253"/>
              <a:gd name="connsiteY33" fmla="*/ 1101969 h 3164826"/>
              <a:gd name="connsiteX34" fmla="*/ 2075207 w 6518253"/>
              <a:gd name="connsiteY34" fmla="*/ 1148861 h 3164826"/>
              <a:gd name="connsiteX35" fmla="*/ 2122099 w 6518253"/>
              <a:gd name="connsiteY35" fmla="*/ 1184030 h 3164826"/>
              <a:gd name="connsiteX36" fmla="*/ 2415176 w 6518253"/>
              <a:gd name="connsiteY36" fmla="*/ 1230923 h 3164826"/>
              <a:gd name="connsiteX37" fmla="*/ 3024776 w 6518253"/>
              <a:gd name="connsiteY37" fmla="*/ 1207477 h 3164826"/>
              <a:gd name="connsiteX38" fmla="*/ 3200623 w 6518253"/>
              <a:gd name="connsiteY38" fmla="*/ 1113692 h 3164826"/>
              <a:gd name="connsiteX39" fmla="*/ 3306130 w 6518253"/>
              <a:gd name="connsiteY39" fmla="*/ 1078523 h 3164826"/>
              <a:gd name="connsiteX40" fmla="*/ 3458530 w 6518253"/>
              <a:gd name="connsiteY40" fmla="*/ 1090246 h 3164826"/>
              <a:gd name="connsiteX41" fmla="*/ 3575761 w 6518253"/>
              <a:gd name="connsiteY41" fmla="*/ 1148861 h 3164826"/>
              <a:gd name="connsiteX42" fmla="*/ 3657823 w 6518253"/>
              <a:gd name="connsiteY42" fmla="*/ 1172307 h 3164826"/>
              <a:gd name="connsiteX43" fmla="*/ 3798499 w 6518253"/>
              <a:gd name="connsiteY43" fmla="*/ 1230923 h 3164826"/>
              <a:gd name="connsiteX44" fmla="*/ 3857115 w 6518253"/>
              <a:gd name="connsiteY44" fmla="*/ 1254369 h 3164826"/>
              <a:gd name="connsiteX45" fmla="*/ 3904007 w 6518253"/>
              <a:gd name="connsiteY45" fmla="*/ 1277815 h 3164826"/>
              <a:gd name="connsiteX46" fmla="*/ 3974346 w 6518253"/>
              <a:gd name="connsiteY46" fmla="*/ 1289538 h 3164826"/>
              <a:gd name="connsiteX47" fmla="*/ 4009515 w 6518253"/>
              <a:gd name="connsiteY47" fmla="*/ 1301261 h 3164826"/>
              <a:gd name="connsiteX48" fmla="*/ 4150192 w 6518253"/>
              <a:gd name="connsiteY48" fmla="*/ 1289538 h 3164826"/>
              <a:gd name="connsiteX49" fmla="*/ 4197084 w 6518253"/>
              <a:gd name="connsiteY49" fmla="*/ 1254369 h 3164826"/>
              <a:gd name="connsiteX50" fmla="*/ 4290869 w 6518253"/>
              <a:gd name="connsiteY50" fmla="*/ 1137138 h 3164826"/>
              <a:gd name="connsiteX51" fmla="*/ 4326038 w 6518253"/>
              <a:gd name="connsiteY51" fmla="*/ 1101969 h 3164826"/>
              <a:gd name="connsiteX52" fmla="*/ 4337761 w 6518253"/>
              <a:gd name="connsiteY52" fmla="*/ 1055077 h 3164826"/>
              <a:gd name="connsiteX53" fmla="*/ 4478438 w 6518253"/>
              <a:gd name="connsiteY53" fmla="*/ 902677 h 3164826"/>
              <a:gd name="connsiteX54" fmla="*/ 4548776 w 6518253"/>
              <a:gd name="connsiteY54" fmla="*/ 867507 h 3164826"/>
              <a:gd name="connsiteX55" fmla="*/ 4583946 w 6518253"/>
              <a:gd name="connsiteY55" fmla="*/ 832338 h 3164826"/>
              <a:gd name="connsiteX56" fmla="*/ 4748069 w 6518253"/>
              <a:gd name="connsiteY56" fmla="*/ 750277 h 3164826"/>
              <a:gd name="connsiteX57" fmla="*/ 4806684 w 6518253"/>
              <a:gd name="connsiteY57" fmla="*/ 715107 h 3164826"/>
              <a:gd name="connsiteX58" fmla="*/ 4877023 w 6518253"/>
              <a:gd name="connsiteY58" fmla="*/ 679938 h 3164826"/>
              <a:gd name="connsiteX59" fmla="*/ 4935638 w 6518253"/>
              <a:gd name="connsiteY59" fmla="*/ 644769 h 3164826"/>
              <a:gd name="connsiteX60" fmla="*/ 5064592 w 6518253"/>
              <a:gd name="connsiteY60" fmla="*/ 550984 h 3164826"/>
              <a:gd name="connsiteX61" fmla="*/ 5099761 w 6518253"/>
              <a:gd name="connsiteY61" fmla="*/ 539261 h 3164826"/>
              <a:gd name="connsiteX62" fmla="*/ 5193546 w 6518253"/>
              <a:gd name="connsiteY62" fmla="*/ 468923 h 3164826"/>
              <a:gd name="connsiteX63" fmla="*/ 5275607 w 6518253"/>
              <a:gd name="connsiteY63" fmla="*/ 410307 h 3164826"/>
              <a:gd name="connsiteX64" fmla="*/ 5334223 w 6518253"/>
              <a:gd name="connsiteY64" fmla="*/ 375138 h 3164826"/>
              <a:gd name="connsiteX65" fmla="*/ 5392838 w 6518253"/>
              <a:gd name="connsiteY65" fmla="*/ 363415 h 3164826"/>
              <a:gd name="connsiteX66" fmla="*/ 5592130 w 6518253"/>
              <a:gd name="connsiteY66" fmla="*/ 328246 h 3164826"/>
              <a:gd name="connsiteX67" fmla="*/ 6049330 w 6518253"/>
              <a:gd name="connsiteY67" fmla="*/ 304800 h 3164826"/>
              <a:gd name="connsiteX68" fmla="*/ 6166561 w 6518253"/>
              <a:gd name="connsiteY68" fmla="*/ 281354 h 3164826"/>
              <a:gd name="connsiteX69" fmla="*/ 6260346 w 6518253"/>
              <a:gd name="connsiteY69" fmla="*/ 269630 h 3164826"/>
              <a:gd name="connsiteX70" fmla="*/ 6518253 w 6518253"/>
              <a:gd name="connsiteY70" fmla="*/ 269630 h 3164826"/>
              <a:gd name="connsiteX0" fmla="*/ 1168386 w 6518253"/>
              <a:gd name="connsiteY0" fmla="*/ 3164826 h 3164826"/>
              <a:gd name="connsiteX1" fmla="*/ 1528770 w 6518253"/>
              <a:gd name="connsiteY1" fmla="*/ 3149566 h 3164826"/>
              <a:gd name="connsiteX2" fmla="*/ 1899361 w 6518253"/>
              <a:gd name="connsiteY2" fmla="*/ 3024554 h 3164826"/>
              <a:gd name="connsiteX3" fmla="*/ 2063484 w 6518253"/>
              <a:gd name="connsiteY3" fmla="*/ 2907323 h 3164826"/>
              <a:gd name="connsiteX4" fmla="*/ 2129478 w 6518253"/>
              <a:gd name="connsiteY4" fmla="*/ 2696206 h 3164826"/>
              <a:gd name="connsiteX5" fmla="*/ 2121796 w 6518253"/>
              <a:gd name="connsiteY5" fmla="*/ 2434661 h 3164826"/>
              <a:gd name="connsiteX6" fmla="*/ 1969699 w 6518253"/>
              <a:gd name="connsiteY6" fmla="*/ 2168769 h 3164826"/>
              <a:gd name="connsiteX7" fmla="*/ 1727356 w 6518253"/>
              <a:gd name="connsiteY7" fmla="*/ 1950376 h 3164826"/>
              <a:gd name="connsiteX8" fmla="*/ 1429124 w 6518253"/>
              <a:gd name="connsiteY8" fmla="*/ 1883878 h 3164826"/>
              <a:gd name="connsiteX9" fmla="*/ 1019625 w 6518253"/>
              <a:gd name="connsiteY9" fmla="*/ 1872761 h 3164826"/>
              <a:gd name="connsiteX10" fmla="*/ 469448 w 6518253"/>
              <a:gd name="connsiteY10" fmla="*/ 1701866 h 3164826"/>
              <a:gd name="connsiteX11" fmla="*/ 105327 w 6518253"/>
              <a:gd name="connsiteY11" fmla="*/ 1404647 h 3164826"/>
              <a:gd name="connsiteX12" fmla="*/ 223 w 6518253"/>
              <a:gd name="connsiteY12" fmla="*/ 844061 h 3164826"/>
              <a:gd name="connsiteX13" fmla="*/ 82588 w 6518253"/>
              <a:gd name="connsiteY13" fmla="*/ 386861 h 3164826"/>
              <a:gd name="connsiteX14" fmla="*/ 246407 w 6518253"/>
              <a:gd name="connsiteY14" fmla="*/ 175846 h 3164826"/>
              <a:gd name="connsiteX15" fmla="*/ 457423 w 6518253"/>
              <a:gd name="connsiteY15" fmla="*/ 58615 h 3164826"/>
              <a:gd name="connsiteX16" fmla="*/ 527761 w 6518253"/>
              <a:gd name="connsiteY16" fmla="*/ 35169 h 3164826"/>
              <a:gd name="connsiteX17" fmla="*/ 656715 w 6518253"/>
              <a:gd name="connsiteY17" fmla="*/ 23446 h 3164826"/>
              <a:gd name="connsiteX18" fmla="*/ 750499 w 6518253"/>
              <a:gd name="connsiteY18" fmla="*/ 11723 h 3164826"/>
              <a:gd name="connsiteX19" fmla="*/ 867730 w 6518253"/>
              <a:gd name="connsiteY19" fmla="*/ 0 h 3164826"/>
              <a:gd name="connsiteX20" fmla="*/ 1113915 w 6518253"/>
              <a:gd name="connsiteY20" fmla="*/ 35169 h 3164826"/>
              <a:gd name="connsiteX21" fmla="*/ 1207699 w 6518253"/>
              <a:gd name="connsiteY21" fmla="*/ 82061 h 3164826"/>
              <a:gd name="connsiteX22" fmla="*/ 1254592 w 6518253"/>
              <a:gd name="connsiteY22" fmla="*/ 93784 h 3164826"/>
              <a:gd name="connsiteX23" fmla="*/ 1430438 w 6518253"/>
              <a:gd name="connsiteY23" fmla="*/ 222738 h 3164826"/>
              <a:gd name="connsiteX24" fmla="*/ 1535946 w 6518253"/>
              <a:gd name="connsiteY24" fmla="*/ 246184 h 3164826"/>
              <a:gd name="connsiteX25" fmla="*/ 1688346 w 6518253"/>
              <a:gd name="connsiteY25" fmla="*/ 363415 h 3164826"/>
              <a:gd name="connsiteX26" fmla="*/ 1711792 w 6518253"/>
              <a:gd name="connsiteY26" fmla="*/ 457200 h 3164826"/>
              <a:gd name="connsiteX27" fmla="*/ 1758684 w 6518253"/>
              <a:gd name="connsiteY27" fmla="*/ 726830 h 3164826"/>
              <a:gd name="connsiteX28" fmla="*/ 1852469 w 6518253"/>
              <a:gd name="connsiteY28" fmla="*/ 879230 h 3164826"/>
              <a:gd name="connsiteX29" fmla="*/ 1887638 w 6518253"/>
              <a:gd name="connsiteY29" fmla="*/ 937846 h 3164826"/>
              <a:gd name="connsiteX30" fmla="*/ 1911084 w 6518253"/>
              <a:gd name="connsiteY30" fmla="*/ 984738 h 3164826"/>
              <a:gd name="connsiteX31" fmla="*/ 1981423 w 6518253"/>
              <a:gd name="connsiteY31" fmla="*/ 1055077 h 3164826"/>
              <a:gd name="connsiteX32" fmla="*/ 2028315 w 6518253"/>
              <a:gd name="connsiteY32" fmla="*/ 1101969 h 3164826"/>
              <a:gd name="connsiteX33" fmla="*/ 2075207 w 6518253"/>
              <a:gd name="connsiteY33" fmla="*/ 1148861 h 3164826"/>
              <a:gd name="connsiteX34" fmla="*/ 2122099 w 6518253"/>
              <a:gd name="connsiteY34" fmla="*/ 1184030 h 3164826"/>
              <a:gd name="connsiteX35" fmla="*/ 2415176 w 6518253"/>
              <a:gd name="connsiteY35" fmla="*/ 1230923 h 3164826"/>
              <a:gd name="connsiteX36" fmla="*/ 3024776 w 6518253"/>
              <a:gd name="connsiteY36" fmla="*/ 1207477 h 3164826"/>
              <a:gd name="connsiteX37" fmla="*/ 3200623 w 6518253"/>
              <a:gd name="connsiteY37" fmla="*/ 1113692 h 3164826"/>
              <a:gd name="connsiteX38" fmla="*/ 3306130 w 6518253"/>
              <a:gd name="connsiteY38" fmla="*/ 1078523 h 3164826"/>
              <a:gd name="connsiteX39" fmla="*/ 3458530 w 6518253"/>
              <a:gd name="connsiteY39" fmla="*/ 1090246 h 3164826"/>
              <a:gd name="connsiteX40" fmla="*/ 3575761 w 6518253"/>
              <a:gd name="connsiteY40" fmla="*/ 1148861 h 3164826"/>
              <a:gd name="connsiteX41" fmla="*/ 3657823 w 6518253"/>
              <a:gd name="connsiteY41" fmla="*/ 1172307 h 3164826"/>
              <a:gd name="connsiteX42" fmla="*/ 3798499 w 6518253"/>
              <a:gd name="connsiteY42" fmla="*/ 1230923 h 3164826"/>
              <a:gd name="connsiteX43" fmla="*/ 3857115 w 6518253"/>
              <a:gd name="connsiteY43" fmla="*/ 1254369 h 3164826"/>
              <a:gd name="connsiteX44" fmla="*/ 3904007 w 6518253"/>
              <a:gd name="connsiteY44" fmla="*/ 1277815 h 3164826"/>
              <a:gd name="connsiteX45" fmla="*/ 3974346 w 6518253"/>
              <a:gd name="connsiteY45" fmla="*/ 1289538 h 3164826"/>
              <a:gd name="connsiteX46" fmla="*/ 4009515 w 6518253"/>
              <a:gd name="connsiteY46" fmla="*/ 1301261 h 3164826"/>
              <a:gd name="connsiteX47" fmla="*/ 4150192 w 6518253"/>
              <a:gd name="connsiteY47" fmla="*/ 1289538 h 3164826"/>
              <a:gd name="connsiteX48" fmla="*/ 4197084 w 6518253"/>
              <a:gd name="connsiteY48" fmla="*/ 1254369 h 3164826"/>
              <a:gd name="connsiteX49" fmla="*/ 4290869 w 6518253"/>
              <a:gd name="connsiteY49" fmla="*/ 1137138 h 3164826"/>
              <a:gd name="connsiteX50" fmla="*/ 4326038 w 6518253"/>
              <a:gd name="connsiteY50" fmla="*/ 1101969 h 3164826"/>
              <a:gd name="connsiteX51" fmla="*/ 4337761 w 6518253"/>
              <a:gd name="connsiteY51" fmla="*/ 1055077 h 3164826"/>
              <a:gd name="connsiteX52" fmla="*/ 4478438 w 6518253"/>
              <a:gd name="connsiteY52" fmla="*/ 902677 h 3164826"/>
              <a:gd name="connsiteX53" fmla="*/ 4548776 w 6518253"/>
              <a:gd name="connsiteY53" fmla="*/ 867507 h 3164826"/>
              <a:gd name="connsiteX54" fmla="*/ 4583946 w 6518253"/>
              <a:gd name="connsiteY54" fmla="*/ 832338 h 3164826"/>
              <a:gd name="connsiteX55" fmla="*/ 4748069 w 6518253"/>
              <a:gd name="connsiteY55" fmla="*/ 750277 h 3164826"/>
              <a:gd name="connsiteX56" fmla="*/ 4806684 w 6518253"/>
              <a:gd name="connsiteY56" fmla="*/ 715107 h 3164826"/>
              <a:gd name="connsiteX57" fmla="*/ 4877023 w 6518253"/>
              <a:gd name="connsiteY57" fmla="*/ 679938 h 3164826"/>
              <a:gd name="connsiteX58" fmla="*/ 4935638 w 6518253"/>
              <a:gd name="connsiteY58" fmla="*/ 644769 h 3164826"/>
              <a:gd name="connsiteX59" fmla="*/ 5064592 w 6518253"/>
              <a:gd name="connsiteY59" fmla="*/ 550984 h 3164826"/>
              <a:gd name="connsiteX60" fmla="*/ 5099761 w 6518253"/>
              <a:gd name="connsiteY60" fmla="*/ 539261 h 3164826"/>
              <a:gd name="connsiteX61" fmla="*/ 5193546 w 6518253"/>
              <a:gd name="connsiteY61" fmla="*/ 468923 h 3164826"/>
              <a:gd name="connsiteX62" fmla="*/ 5275607 w 6518253"/>
              <a:gd name="connsiteY62" fmla="*/ 410307 h 3164826"/>
              <a:gd name="connsiteX63" fmla="*/ 5334223 w 6518253"/>
              <a:gd name="connsiteY63" fmla="*/ 375138 h 3164826"/>
              <a:gd name="connsiteX64" fmla="*/ 5392838 w 6518253"/>
              <a:gd name="connsiteY64" fmla="*/ 363415 h 3164826"/>
              <a:gd name="connsiteX65" fmla="*/ 5592130 w 6518253"/>
              <a:gd name="connsiteY65" fmla="*/ 328246 h 3164826"/>
              <a:gd name="connsiteX66" fmla="*/ 6049330 w 6518253"/>
              <a:gd name="connsiteY66" fmla="*/ 304800 h 3164826"/>
              <a:gd name="connsiteX67" fmla="*/ 6166561 w 6518253"/>
              <a:gd name="connsiteY67" fmla="*/ 281354 h 3164826"/>
              <a:gd name="connsiteX68" fmla="*/ 6260346 w 6518253"/>
              <a:gd name="connsiteY68" fmla="*/ 269630 h 3164826"/>
              <a:gd name="connsiteX69" fmla="*/ 6518253 w 6518253"/>
              <a:gd name="connsiteY69" fmla="*/ 269630 h 3164826"/>
              <a:gd name="connsiteX0" fmla="*/ 1168386 w 6518253"/>
              <a:gd name="connsiteY0" fmla="*/ 3164826 h 3164826"/>
              <a:gd name="connsiteX1" fmla="*/ 1528770 w 6518253"/>
              <a:gd name="connsiteY1" fmla="*/ 3149566 h 3164826"/>
              <a:gd name="connsiteX2" fmla="*/ 1899361 w 6518253"/>
              <a:gd name="connsiteY2" fmla="*/ 3024554 h 3164826"/>
              <a:gd name="connsiteX3" fmla="*/ 2063484 w 6518253"/>
              <a:gd name="connsiteY3" fmla="*/ 2907323 h 3164826"/>
              <a:gd name="connsiteX4" fmla="*/ 2129478 w 6518253"/>
              <a:gd name="connsiteY4" fmla="*/ 2696206 h 3164826"/>
              <a:gd name="connsiteX5" fmla="*/ 2121796 w 6518253"/>
              <a:gd name="connsiteY5" fmla="*/ 2434661 h 3164826"/>
              <a:gd name="connsiteX6" fmla="*/ 1969699 w 6518253"/>
              <a:gd name="connsiteY6" fmla="*/ 2168769 h 3164826"/>
              <a:gd name="connsiteX7" fmla="*/ 1727356 w 6518253"/>
              <a:gd name="connsiteY7" fmla="*/ 1950376 h 3164826"/>
              <a:gd name="connsiteX8" fmla="*/ 1429124 w 6518253"/>
              <a:gd name="connsiteY8" fmla="*/ 1883878 h 3164826"/>
              <a:gd name="connsiteX9" fmla="*/ 1019625 w 6518253"/>
              <a:gd name="connsiteY9" fmla="*/ 1872761 h 3164826"/>
              <a:gd name="connsiteX10" fmla="*/ 469448 w 6518253"/>
              <a:gd name="connsiteY10" fmla="*/ 1701866 h 3164826"/>
              <a:gd name="connsiteX11" fmla="*/ 105327 w 6518253"/>
              <a:gd name="connsiteY11" fmla="*/ 1404647 h 3164826"/>
              <a:gd name="connsiteX12" fmla="*/ 223 w 6518253"/>
              <a:gd name="connsiteY12" fmla="*/ 844061 h 3164826"/>
              <a:gd name="connsiteX13" fmla="*/ 82588 w 6518253"/>
              <a:gd name="connsiteY13" fmla="*/ 386861 h 3164826"/>
              <a:gd name="connsiteX14" fmla="*/ 246407 w 6518253"/>
              <a:gd name="connsiteY14" fmla="*/ 175846 h 3164826"/>
              <a:gd name="connsiteX15" fmla="*/ 457423 w 6518253"/>
              <a:gd name="connsiteY15" fmla="*/ 58615 h 3164826"/>
              <a:gd name="connsiteX16" fmla="*/ 656715 w 6518253"/>
              <a:gd name="connsiteY16" fmla="*/ 23446 h 3164826"/>
              <a:gd name="connsiteX17" fmla="*/ 750499 w 6518253"/>
              <a:gd name="connsiteY17" fmla="*/ 11723 h 3164826"/>
              <a:gd name="connsiteX18" fmla="*/ 867730 w 6518253"/>
              <a:gd name="connsiteY18" fmla="*/ 0 h 3164826"/>
              <a:gd name="connsiteX19" fmla="*/ 1113915 w 6518253"/>
              <a:gd name="connsiteY19" fmla="*/ 35169 h 3164826"/>
              <a:gd name="connsiteX20" fmla="*/ 1207699 w 6518253"/>
              <a:gd name="connsiteY20" fmla="*/ 82061 h 3164826"/>
              <a:gd name="connsiteX21" fmla="*/ 1254592 w 6518253"/>
              <a:gd name="connsiteY21" fmla="*/ 93784 h 3164826"/>
              <a:gd name="connsiteX22" fmla="*/ 1430438 w 6518253"/>
              <a:gd name="connsiteY22" fmla="*/ 222738 h 3164826"/>
              <a:gd name="connsiteX23" fmla="*/ 1535946 w 6518253"/>
              <a:gd name="connsiteY23" fmla="*/ 246184 h 3164826"/>
              <a:gd name="connsiteX24" fmla="*/ 1688346 w 6518253"/>
              <a:gd name="connsiteY24" fmla="*/ 363415 h 3164826"/>
              <a:gd name="connsiteX25" fmla="*/ 1711792 w 6518253"/>
              <a:gd name="connsiteY25" fmla="*/ 457200 h 3164826"/>
              <a:gd name="connsiteX26" fmla="*/ 1758684 w 6518253"/>
              <a:gd name="connsiteY26" fmla="*/ 726830 h 3164826"/>
              <a:gd name="connsiteX27" fmla="*/ 1852469 w 6518253"/>
              <a:gd name="connsiteY27" fmla="*/ 879230 h 3164826"/>
              <a:gd name="connsiteX28" fmla="*/ 1887638 w 6518253"/>
              <a:gd name="connsiteY28" fmla="*/ 937846 h 3164826"/>
              <a:gd name="connsiteX29" fmla="*/ 1911084 w 6518253"/>
              <a:gd name="connsiteY29" fmla="*/ 984738 h 3164826"/>
              <a:gd name="connsiteX30" fmla="*/ 1981423 w 6518253"/>
              <a:gd name="connsiteY30" fmla="*/ 1055077 h 3164826"/>
              <a:gd name="connsiteX31" fmla="*/ 2028315 w 6518253"/>
              <a:gd name="connsiteY31" fmla="*/ 1101969 h 3164826"/>
              <a:gd name="connsiteX32" fmla="*/ 2075207 w 6518253"/>
              <a:gd name="connsiteY32" fmla="*/ 1148861 h 3164826"/>
              <a:gd name="connsiteX33" fmla="*/ 2122099 w 6518253"/>
              <a:gd name="connsiteY33" fmla="*/ 1184030 h 3164826"/>
              <a:gd name="connsiteX34" fmla="*/ 2415176 w 6518253"/>
              <a:gd name="connsiteY34" fmla="*/ 1230923 h 3164826"/>
              <a:gd name="connsiteX35" fmla="*/ 3024776 w 6518253"/>
              <a:gd name="connsiteY35" fmla="*/ 1207477 h 3164826"/>
              <a:gd name="connsiteX36" fmla="*/ 3200623 w 6518253"/>
              <a:gd name="connsiteY36" fmla="*/ 1113692 h 3164826"/>
              <a:gd name="connsiteX37" fmla="*/ 3306130 w 6518253"/>
              <a:gd name="connsiteY37" fmla="*/ 1078523 h 3164826"/>
              <a:gd name="connsiteX38" fmla="*/ 3458530 w 6518253"/>
              <a:gd name="connsiteY38" fmla="*/ 1090246 h 3164826"/>
              <a:gd name="connsiteX39" fmla="*/ 3575761 w 6518253"/>
              <a:gd name="connsiteY39" fmla="*/ 1148861 h 3164826"/>
              <a:gd name="connsiteX40" fmla="*/ 3657823 w 6518253"/>
              <a:gd name="connsiteY40" fmla="*/ 1172307 h 3164826"/>
              <a:gd name="connsiteX41" fmla="*/ 3798499 w 6518253"/>
              <a:gd name="connsiteY41" fmla="*/ 1230923 h 3164826"/>
              <a:gd name="connsiteX42" fmla="*/ 3857115 w 6518253"/>
              <a:gd name="connsiteY42" fmla="*/ 1254369 h 3164826"/>
              <a:gd name="connsiteX43" fmla="*/ 3904007 w 6518253"/>
              <a:gd name="connsiteY43" fmla="*/ 1277815 h 3164826"/>
              <a:gd name="connsiteX44" fmla="*/ 3974346 w 6518253"/>
              <a:gd name="connsiteY44" fmla="*/ 1289538 h 3164826"/>
              <a:gd name="connsiteX45" fmla="*/ 4009515 w 6518253"/>
              <a:gd name="connsiteY45" fmla="*/ 1301261 h 3164826"/>
              <a:gd name="connsiteX46" fmla="*/ 4150192 w 6518253"/>
              <a:gd name="connsiteY46" fmla="*/ 1289538 h 3164826"/>
              <a:gd name="connsiteX47" fmla="*/ 4197084 w 6518253"/>
              <a:gd name="connsiteY47" fmla="*/ 1254369 h 3164826"/>
              <a:gd name="connsiteX48" fmla="*/ 4290869 w 6518253"/>
              <a:gd name="connsiteY48" fmla="*/ 1137138 h 3164826"/>
              <a:gd name="connsiteX49" fmla="*/ 4326038 w 6518253"/>
              <a:gd name="connsiteY49" fmla="*/ 1101969 h 3164826"/>
              <a:gd name="connsiteX50" fmla="*/ 4337761 w 6518253"/>
              <a:gd name="connsiteY50" fmla="*/ 1055077 h 3164826"/>
              <a:gd name="connsiteX51" fmla="*/ 4478438 w 6518253"/>
              <a:gd name="connsiteY51" fmla="*/ 902677 h 3164826"/>
              <a:gd name="connsiteX52" fmla="*/ 4548776 w 6518253"/>
              <a:gd name="connsiteY52" fmla="*/ 867507 h 3164826"/>
              <a:gd name="connsiteX53" fmla="*/ 4583946 w 6518253"/>
              <a:gd name="connsiteY53" fmla="*/ 832338 h 3164826"/>
              <a:gd name="connsiteX54" fmla="*/ 4748069 w 6518253"/>
              <a:gd name="connsiteY54" fmla="*/ 750277 h 3164826"/>
              <a:gd name="connsiteX55" fmla="*/ 4806684 w 6518253"/>
              <a:gd name="connsiteY55" fmla="*/ 715107 h 3164826"/>
              <a:gd name="connsiteX56" fmla="*/ 4877023 w 6518253"/>
              <a:gd name="connsiteY56" fmla="*/ 679938 h 3164826"/>
              <a:gd name="connsiteX57" fmla="*/ 4935638 w 6518253"/>
              <a:gd name="connsiteY57" fmla="*/ 644769 h 3164826"/>
              <a:gd name="connsiteX58" fmla="*/ 5064592 w 6518253"/>
              <a:gd name="connsiteY58" fmla="*/ 550984 h 3164826"/>
              <a:gd name="connsiteX59" fmla="*/ 5099761 w 6518253"/>
              <a:gd name="connsiteY59" fmla="*/ 539261 h 3164826"/>
              <a:gd name="connsiteX60" fmla="*/ 5193546 w 6518253"/>
              <a:gd name="connsiteY60" fmla="*/ 468923 h 3164826"/>
              <a:gd name="connsiteX61" fmla="*/ 5275607 w 6518253"/>
              <a:gd name="connsiteY61" fmla="*/ 410307 h 3164826"/>
              <a:gd name="connsiteX62" fmla="*/ 5334223 w 6518253"/>
              <a:gd name="connsiteY62" fmla="*/ 375138 h 3164826"/>
              <a:gd name="connsiteX63" fmla="*/ 5392838 w 6518253"/>
              <a:gd name="connsiteY63" fmla="*/ 363415 h 3164826"/>
              <a:gd name="connsiteX64" fmla="*/ 5592130 w 6518253"/>
              <a:gd name="connsiteY64" fmla="*/ 328246 h 3164826"/>
              <a:gd name="connsiteX65" fmla="*/ 6049330 w 6518253"/>
              <a:gd name="connsiteY65" fmla="*/ 304800 h 3164826"/>
              <a:gd name="connsiteX66" fmla="*/ 6166561 w 6518253"/>
              <a:gd name="connsiteY66" fmla="*/ 281354 h 3164826"/>
              <a:gd name="connsiteX67" fmla="*/ 6260346 w 6518253"/>
              <a:gd name="connsiteY67" fmla="*/ 269630 h 3164826"/>
              <a:gd name="connsiteX68" fmla="*/ 6518253 w 6518253"/>
              <a:gd name="connsiteY68" fmla="*/ 269630 h 3164826"/>
              <a:gd name="connsiteX0" fmla="*/ 1168386 w 6518253"/>
              <a:gd name="connsiteY0" fmla="*/ 3164993 h 3164993"/>
              <a:gd name="connsiteX1" fmla="*/ 1528770 w 6518253"/>
              <a:gd name="connsiteY1" fmla="*/ 3149733 h 3164993"/>
              <a:gd name="connsiteX2" fmla="*/ 1899361 w 6518253"/>
              <a:gd name="connsiteY2" fmla="*/ 3024721 h 3164993"/>
              <a:gd name="connsiteX3" fmla="*/ 2063484 w 6518253"/>
              <a:gd name="connsiteY3" fmla="*/ 2907490 h 3164993"/>
              <a:gd name="connsiteX4" fmla="*/ 2129478 w 6518253"/>
              <a:gd name="connsiteY4" fmla="*/ 2696373 h 3164993"/>
              <a:gd name="connsiteX5" fmla="*/ 2121796 w 6518253"/>
              <a:gd name="connsiteY5" fmla="*/ 2434828 h 3164993"/>
              <a:gd name="connsiteX6" fmla="*/ 1969699 w 6518253"/>
              <a:gd name="connsiteY6" fmla="*/ 2168936 h 3164993"/>
              <a:gd name="connsiteX7" fmla="*/ 1727356 w 6518253"/>
              <a:gd name="connsiteY7" fmla="*/ 1950543 h 3164993"/>
              <a:gd name="connsiteX8" fmla="*/ 1429124 w 6518253"/>
              <a:gd name="connsiteY8" fmla="*/ 1884045 h 3164993"/>
              <a:gd name="connsiteX9" fmla="*/ 1019625 w 6518253"/>
              <a:gd name="connsiteY9" fmla="*/ 1872928 h 3164993"/>
              <a:gd name="connsiteX10" fmla="*/ 469448 w 6518253"/>
              <a:gd name="connsiteY10" fmla="*/ 1702033 h 3164993"/>
              <a:gd name="connsiteX11" fmla="*/ 105327 w 6518253"/>
              <a:gd name="connsiteY11" fmla="*/ 1404814 h 3164993"/>
              <a:gd name="connsiteX12" fmla="*/ 223 w 6518253"/>
              <a:gd name="connsiteY12" fmla="*/ 844228 h 3164993"/>
              <a:gd name="connsiteX13" fmla="*/ 82588 w 6518253"/>
              <a:gd name="connsiteY13" fmla="*/ 387028 h 3164993"/>
              <a:gd name="connsiteX14" fmla="*/ 246407 w 6518253"/>
              <a:gd name="connsiteY14" fmla="*/ 176013 h 3164993"/>
              <a:gd name="connsiteX15" fmla="*/ 457423 w 6518253"/>
              <a:gd name="connsiteY15" fmla="*/ 58782 h 3164993"/>
              <a:gd name="connsiteX16" fmla="*/ 656715 w 6518253"/>
              <a:gd name="connsiteY16" fmla="*/ 23613 h 3164993"/>
              <a:gd name="connsiteX17" fmla="*/ 867730 w 6518253"/>
              <a:gd name="connsiteY17" fmla="*/ 167 h 3164993"/>
              <a:gd name="connsiteX18" fmla="*/ 1113915 w 6518253"/>
              <a:gd name="connsiteY18" fmla="*/ 35336 h 3164993"/>
              <a:gd name="connsiteX19" fmla="*/ 1207699 w 6518253"/>
              <a:gd name="connsiteY19" fmla="*/ 82228 h 3164993"/>
              <a:gd name="connsiteX20" fmla="*/ 1254592 w 6518253"/>
              <a:gd name="connsiteY20" fmla="*/ 93951 h 3164993"/>
              <a:gd name="connsiteX21" fmla="*/ 1430438 w 6518253"/>
              <a:gd name="connsiteY21" fmla="*/ 222905 h 3164993"/>
              <a:gd name="connsiteX22" fmla="*/ 1535946 w 6518253"/>
              <a:gd name="connsiteY22" fmla="*/ 246351 h 3164993"/>
              <a:gd name="connsiteX23" fmla="*/ 1688346 w 6518253"/>
              <a:gd name="connsiteY23" fmla="*/ 363582 h 3164993"/>
              <a:gd name="connsiteX24" fmla="*/ 1711792 w 6518253"/>
              <a:gd name="connsiteY24" fmla="*/ 457367 h 3164993"/>
              <a:gd name="connsiteX25" fmla="*/ 1758684 w 6518253"/>
              <a:gd name="connsiteY25" fmla="*/ 726997 h 3164993"/>
              <a:gd name="connsiteX26" fmla="*/ 1852469 w 6518253"/>
              <a:gd name="connsiteY26" fmla="*/ 879397 h 3164993"/>
              <a:gd name="connsiteX27" fmla="*/ 1887638 w 6518253"/>
              <a:gd name="connsiteY27" fmla="*/ 938013 h 3164993"/>
              <a:gd name="connsiteX28" fmla="*/ 1911084 w 6518253"/>
              <a:gd name="connsiteY28" fmla="*/ 984905 h 3164993"/>
              <a:gd name="connsiteX29" fmla="*/ 1981423 w 6518253"/>
              <a:gd name="connsiteY29" fmla="*/ 1055244 h 3164993"/>
              <a:gd name="connsiteX30" fmla="*/ 2028315 w 6518253"/>
              <a:gd name="connsiteY30" fmla="*/ 1102136 h 3164993"/>
              <a:gd name="connsiteX31" fmla="*/ 2075207 w 6518253"/>
              <a:gd name="connsiteY31" fmla="*/ 1149028 h 3164993"/>
              <a:gd name="connsiteX32" fmla="*/ 2122099 w 6518253"/>
              <a:gd name="connsiteY32" fmla="*/ 1184197 h 3164993"/>
              <a:gd name="connsiteX33" fmla="*/ 2415176 w 6518253"/>
              <a:gd name="connsiteY33" fmla="*/ 1231090 h 3164993"/>
              <a:gd name="connsiteX34" fmla="*/ 3024776 w 6518253"/>
              <a:gd name="connsiteY34" fmla="*/ 1207644 h 3164993"/>
              <a:gd name="connsiteX35" fmla="*/ 3200623 w 6518253"/>
              <a:gd name="connsiteY35" fmla="*/ 1113859 h 3164993"/>
              <a:gd name="connsiteX36" fmla="*/ 3306130 w 6518253"/>
              <a:gd name="connsiteY36" fmla="*/ 1078690 h 3164993"/>
              <a:gd name="connsiteX37" fmla="*/ 3458530 w 6518253"/>
              <a:gd name="connsiteY37" fmla="*/ 1090413 h 3164993"/>
              <a:gd name="connsiteX38" fmla="*/ 3575761 w 6518253"/>
              <a:gd name="connsiteY38" fmla="*/ 1149028 h 3164993"/>
              <a:gd name="connsiteX39" fmla="*/ 3657823 w 6518253"/>
              <a:gd name="connsiteY39" fmla="*/ 1172474 h 3164993"/>
              <a:gd name="connsiteX40" fmla="*/ 3798499 w 6518253"/>
              <a:gd name="connsiteY40" fmla="*/ 1231090 h 3164993"/>
              <a:gd name="connsiteX41" fmla="*/ 3857115 w 6518253"/>
              <a:gd name="connsiteY41" fmla="*/ 1254536 h 3164993"/>
              <a:gd name="connsiteX42" fmla="*/ 3904007 w 6518253"/>
              <a:gd name="connsiteY42" fmla="*/ 1277982 h 3164993"/>
              <a:gd name="connsiteX43" fmla="*/ 3974346 w 6518253"/>
              <a:gd name="connsiteY43" fmla="*/ 1289705 h 3164993"/>
              <a:gd name="connsiteX44" fmla="*/ 4009515 w 6518253"/>
              <a:gd name="connsiteY44" fmla="*/ 1301428 h 3164993"/>
              <a:gd name="connsiteX45" fmla="*/ 4150192 w 6518253"/>
              <a:gd name="connsiteY45" fmla="*/ 1289705 h 3164993"/>
              <a:gd name="connsiteX46" fmla="*/ 4197084 w 6518253"/>
              <a:gd name="connsiteY46" fmla="*/ 1254536 h 3164993"/>
              <a:gd name="connsiteX47" fmla="*/ 4290869 w 6518253"/>
              <a:gd name="connsiteY47" fmla="*/ 1137305 h 3164993"/>
              <a:gd name="connsiteX48" fmla="*/ 4326038 w 6518253"/>
              <a:gd name="connsiteY48" fmla="*/ 1102136 h 3164993"/>
              <a:gd name="connsiteX49" fmla="*/ 4337761 w 6518253"/>
              <a:gd name="connsiteY49" fmla="*/ 1055244 h 3164993"/>
              <a:gd name="connsiteX50" fmla="*/ 4478438 w 6518253"/>
              <a:gd name="connsiteY50" fmla="*/ 902844 h 3164993"/>
              <a:gd name="connsiteX51" fmla="*/ 4548776 w 6518253"/>
              <a:gd name="connsiteY51" fmla="*/ 867674 h 3164993"/>
              <a:gd name="connsiteX52" fmla="*/ 4583946 w 6518253"/>
              <a:gd name="connsiteY52" fmla="*/ 832505 h 3164993"/>
              <a:gd name="connsiteX53" fmla="*/ 4748069 w 6518253"/>
              <a:gd name="connsiteY53" fmla="*/ 750444 h 3164993"/>
              <a:gd name="connsiteX54" fmla="*/ 4806684 w 6518253"/>
              <a:gd name="connsiteY54" fmla="*/ 715274 h 3164993"/>
              <a:gd name="connsiteX55" fmla="*/ 4877023 w 6518253"/>
              <a:gd name="connsiteY55" fmla="*/ 680105 h 3164993"/>
              <a:gd name="connsiteX56" fmla="*/ 4935638 w 6518253"/>
              <a:gd name="connsiteY56" fmla="*/ 644936 h 3164993"/>
              <a:gd name="connsiteX57" fmla="*/ 5064592 w 6518253"/>
              <a:gd name="connsiteY57" fmla="*/ 551151 h 3164993"/>
              <a:gd name="connsiteX58" fmla="*/ 5099761 w 6518253"/>
              <a:gd name="connsiteY58" fmla="*/ 539428 h 3164993"/>
              <a:gd name="connsiteX59" fmla="*/ 5193546 w 6518253"/>
              <a:gd name="connsiteY59" fmla="*/ 469090 h 3164993"/>
              <a:gd name="connsiteX60" fmla="*/ 5275607 w 6518253"/>
              <a:gd name="connsiteY60" fmla="*/ 410474 h 3164993"/>
              <a:gd name="connsiteX61" fmla="*/ 5334223 w 6518253"/>
              <a:gd name="connsiteY61" fmla="*/ 375305 h 3164993"/>
              <a:gd name="connsiteX62" fmla="*/ 5392838 w 6518253"/>
              <a:gd name="connsiteY62" fmla="*/ 363582 h 3164993"/>
              <a:gd name="connsiteX63" fmla="*/ 5592130 w 6518253"/>
              <a:gd name="connsiteY63" fmla="*/ 328413 h 3164993"/>
              <a:gd name="connsiteX64" fmla="*/ 6049330 w 6518253"/>
              <a:gd name="connsiteY64" fmla="*/ 304967 h 3164993"/>
              <a:gd name="connsiteX65" fmla="*/ 6166561 w 6518253"/>
              <a:gd name="connsiteY65" fmla="*/ 281521 h 3164993"/>
              <a:gd name="connsiteX66" fmla="*/ 6260346 w 6518253"/>
              <a:gd name="connsiteY66" fmla="*/ 269797 h 3164993"/>
              <a:gd name="connsiteX67" fmla="*/ 6518253 w 6518253"/>
              <a:gd name="connsiteY67" fmla="*/ 269797 h 3164993"/>
              <a:gd name="connsiteX0" fmla="*/ 1168386 w 6518253"/>
              <a:gd name="connsiteY0" fmla="*/ 3142605 h 3142605"/>
              <a:gd name="connsiteX1" fmla="*/ 1528770 w 6518253"/>
              <a:gd name="connsiteY1" fmla="*/ 3127345 h 3142605"/>
              <a:gd name="connsiteX2" fmla="*/ 1899361 w 6518253"/>
              <a:gd name="connsiteY2" fmla="*/ 3002333 h 3142605"/>
              <a:gd name="connsiteX3" fmla="*/ 2063484 w 6518253"/>
              <a:gd name="connsiteY3" fmla="*/ 2885102 h 3142605"/>
              <a:gd name="connsiteX4" fmla="*/ 2129478 w 6518253"/>
              <a:gd name="connsiteY4" fmla="*/ 2673985 h 3142605"/>
              <a:gd name="connsiteX5" fmla="*/ 2121796 w 6518253"/>
              <a:gd name="connsiteY5" fmla="*/ 2412440 h 3142605"/>
              <a:gd name="connsiteX6" fmla="*/ 1969699 w 6518253"/>
              <a:gd name="connsiteY6" fmla="*/ 2146548 h 3142605"/>
              <a:gd name="connsiteX7" fmla="*/ 1727356 w 6518253"/>
              <a:gd name="connsiteY7" fmla="*/ 1928155 h 3142605"/>
              <a:gd name="connsiteX8" fmla="*/ 1429124 w 6518253"/>
              <a:gd name="connsiteY8" fmla="*/ 1861657 h 3142605"/>
              <a:gd name="connsiteX9" fmla="*/ 1019625 w 6518253"/>
              <a:gd name="connsiteY9" fmla="*/ 1850540 h 3142605"/>
              <a:gd name="connsiteX10" fmla="*/ 469448 w 6518253"/>
              <a:gd name="connsiteY10" fmla="*/ 1679645 h 3142605"/>
              <a:gd name="connsiteX11" fmla="*/ 105327 w 6518253"/>
              <a:gd name="connsiteY11" fmla="*/ 1382426 h 3142605"/>
              <a:gd name="connsiteX12" fmla="*/ 223 w 6518253"/>
              <a:gd name="connsiteY12" fmla="*/ 821840 h 3142605"/>
              <a:gd name="connsiteX13" fmla="*/ 82588 w 6518253"/>
              <a:gd name="connsiteY13" fmla="*/ 364640 h 3142605"/>
              <a:gd name="connsiteX14" fmla="*/ 246407 w 6518253"/>
              <a:gd name="connsiteY14" fmla="*/ 153625 h 3142605"/>
              <a:gd name="connsiteX15" fmla="*/ 457423 w 6518253"/>
              <a:gd name="connsiteY15" fmla="*/ 36394 h 3142605"/>
              <a:gd name="connsiteX16" fmla="*/ 656715 w 6518253"/>
              <a:gd name="connsiteY16" fmla="*/ 1225 h 3142605"/>
              <a:gd name="connsiteX17" fmla="*/ 1113915 w 6518253"/>
              <a:gd name="connsiteY17" fmla="*/ 12948 h 3142605"/>
              <a:gd name="connsiteX18" fmla="*/ 1207699 w 6518253"/>
              <a:gd name="connsiteY18" fmla="*/ 59840 h 3142605"/>
              <a:gd name="connsiteX19" fmla="*/ 1254592 w 6518253"/>
              <a:gd name="connsiteY19" fmla="*/ 71563 h 3142605"/>
              <a:gd name="connsiteX20" fmla="*/ 1430438 w 6518253"/>
              <a:gd name="connsiteY20" fmla="*/ 200517 h 3142605"/>
              <a:gd name="connsiteX21" fmla="*/ 1535946 w 6518253"/>
              <a:gd name="connsiteY21" fmla="*/ 223963 h 3142605"/>
              <a:gd name="connsiteX22" fmla="*/ 1688346 w 6518253"/>
              <a:gd name="connsiteY22" fmla="*/ 341194 h 3142605"/>
              <a:gd name="connsiteX23" fmla="*/ 1711792 w 6518253"/>
              <a:gd name="connsiteY23" fmla="*/ 434979 h 3142605"/>
              <a:gd name="connsiteX24" fmla="*/ 1758684 w 6518253"/>
              <a:gd name="connsiteY24" fmla="*/ 704609 h 3142605"/>
              <a:gd name="connsiteX25" fmla="*/ 1852469 w 6518253"/>
              <a:gd name="connsiteY25" fmla="*/ 857009 h 3142605"/>
              <a:gd name="connsiteX26" fmla="*/ 1887638 w 6518253"/>
              <a:gd name="connsiteY26" fmla="*/ 915625 h 3142605"/>
              <a:gd name="connsiteX27" fmla="*/ 1911084 w 6518253"/>
              <a:gd name="connsiteY27" fmla="*/ 962517 h 3142605"/>
              <a:gd name="connsiteX28" fmla="*/ 1981423 w 6518253"/>
              <a:gd name="connsiteY28" fmla="*/ 1032856 h 3142605"/>
              <a:gd name="connsiteX29" fmla="*/ 2028315 w 6518253"/>
              <a:gd name="connsiteY29" fmla="*/ 1079748 h 3142605"/>
              <a:gd name="connsiteX30" fmla="*/ 2075207 w 6518253"/>
              <a:gd name="connsiteY30" fmla="*/ 1126640 h 3142605"/>
              <a:gd name="connsiteX31" fmla="*/ 2122099 w 6518253"/>
              <a:gd name="connsiteY31" fmla="*/ 1161809 h 3142605"/>
              <a:gd name="connsiteX32" fmla="*/ 2415176 w 6518253"/>
              <a:gd name="connsiteY32" fmla="*/ 1208702 h 3142605"/>
              <a:gd name="connsiteX33" fmla="*/ 3024776 w 6518253"/>
              <a:gd name="connsiteY33" fmla="*/ 1185256 h 3142605"/>
              <a:gd name="connsiteX34" fmla="*/ 3200623 w 6518253"/>
              <a:gd name="connsiteY34" fmla="*/ 1091471 h 3142605"/>
              <a:gd name="connsiteX35" fmla="*/ 3306130 w 6518253"/>
              <a:gd name="connsiteY35" fmla="*/ 1056302 h 3142605"/>
              <a:gd name="connsiteX36" fmla="*/ 3458530 w 6518253"/>
              <a:gd name="connsiteY36" fmla="*/ 1068025 h 3142605"/>
              <a:gd name="connsiteX37" fmla="*/ 3575761 w 6518253"/>
              <a:gd name="connsiteY37" fmla="*/ 1126640 h 3142605"/>
              <a:gd name="connsiteX38" fmla="*/ 3657823 w 6518253"/>
              <a:gd name="connsiteY38" fmla="*/ 1150086 h 3142605"/>
              <a:gd name="connsiteX39" fmla="*/ 3798499 w 6518253"/>
              <a:gd name="connsiteY39" fmla="*/ 1208702 h 3142605"/>
              <a:gd name="connsiteX40" fmla="*/ 3857115 w 6518253"/>
              <a:gd name="connsiteY40" fmla="*/ 1232148 h 3142605"/>
              <a:gd name="connsiteX41" fmla="*/ 3904007 w 6518253"/>
              <a:gd name="connsiteY41" fmla="*/ 1255594 h 3142605"/>
              <a:gd name="connsiteX42" fmla="*/ 3974346 w 6518253"/>
              <a:gd name="connsiteY42" fmla="*/ 1267317 h 3142605"/>
              <a:gd name="connsiteX43" fmla="*/ 4009515 w 6518253"/>
              <a:gd name="connsiteY43" fmla="*/ 1279040 h 3142605"/>
              <a:gd name="connsiteX44" fmla="*/ 4150192 w 6518253"/>
              <a:gd name="connsiteY44" fmla="*/ 1267317 h 3142605"/>
              <a:gd name="connsiteX45" fmla="*/ 4197084 w 6518253"/>
              <a:gd name="connsiteY45" fmla="*/ 1232148 h 3142605"/>
              <a:gd name="connsiteX46" fmla="*/ 4290869 w 6518253"/>
              <a:gd name="connsiteY46" fmla="*/ 1114917 h 3142605"/>
              <a:gd name="connsiteX47" fmla="*/ 4326038 w 6518253"/>
              <a:gd name="connsiteY47" fmla="*/ 1079748 h 3142605"/>
              <a:gd name="connsiteX48" fmla="*/ 4337761 w 6518253"/>
              <a:gd name="connsiteY48" fmla="*/ 1032856 h 3142605"/>
              <a:gd name="connsiteX49" fmla="*/ 4478438 w 6518253"/>
              <a:gd name="connsiteY49" fmla="*/ 880456 h 3142605"/>
              <a:gd name="connsiteX50" fmla="*/ 4548776 w 6518253"/>
              <a:gd name="connsiteY50" fmla="*/ 845286 h 3142605"/>
              <a:gd name="connsiteX51" fmla="*/ 4583946 w 6518253"/>
              <a:gd name="connsiteY51" fmla="*/ 810117 h 3142605"/>
              <a:gd name="connsiteX52" fmla="*/ 4748069 w 6518253"/>
              <a:gd name="connsiteY52" fmla="*/ 728056 h 3142605"/>
              <a:gd name="connsiteX53" fmla="*/ 4806684 w 6518253"/>
              <a:gd name="connsiteY53" fmla="*/ 692886 h 3142605"/>
              <a:gd name="connsiteX54" fmla="*/ 4877023 w 6518253"/>
              <a:gd name="connsiteY54" fmla="*/ 657717 h 3142605"/>
              <a:gd name="connsiteX55" fmla="*/ 4935638 w 6518253"/>
              <a:gd name="connsiteY55" fmla="*/ 622548 h 3142605"/>
              <a:gd name="connsiteX56" fmla="*/ 5064592 w 6518253"/>
              <a:gd name="connsiteY56" fmla="*/ 528763 h 3142605"/>
              <a:gd name="connsiteX57" fmla="*/ 5099761 w 6518253"/>
              <a:gd name="connsiteY57" fmla="*/ 517040 h 3142605"/>
              <a:gd name="connsiteX58" fmla="*/ 5193546 w 6518253"/>
              <a:gd name="connsiteY58" fmla="*/ 446702 h 3142605"/>
              <a:gd name="connsiteX59" fmla="*/ 5275607 w 6518253"/>
              <a:gd name="connsiteY59" fmla="*/ 388086 h 3142605"/>
              <a:gd name="connsiteX60" fmla="*/ 5334223 w 6518253"/>
              <a:gd name="connsiteY60" fmla="*/ 352917 h 3142605"/>
              <a:gd name="connsiteX61" fmla="*/ 5392838 w 6518253"/>
              <a:gd name="connsiteY61" fmla="*/ 341194 h 3142605"/>
              <a:gd name="connsiteX62" fmla="*/ 5592130 w 6518253"/>
              <a:gd name="connsiteY62" fmla="*/ 306025 h 3142605"/>
              <a:gd name="connsiteX63" fmla="*/ 6049330 w 6518253"/>
              <a:gd name="connsiteY63" fmla="*/ 282579 h 3142605"/>
              <a:gd name="connsiteX64" fmla="*/ 6166561 w 6518253"/>
              <a:gd name="connsiteY64" fmla="*/ 259133 h 3142605"/>
              <a:gd name="connsiteX65" fmla="*/ 6260346 w 6518253"/>
              <a:gd name="connsiteY65" fmla="*/ 247409 h 3142605"/>
              <a:gd name="connsiteX66" fmla="*/ 6518253 w 6518253"/>
              <a:gd name="connsiteY66" fmla="*/ 247409 h 314260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430438 w 6518253"/>
              <a:gd name="connsiteY19" fmla="*/ 200757 h 3142845"/>
              <a:gd name="connsiteX20" fmla="*/ 1535946 w 6518253"/>
              <a:gd name="connsiteY20" fmla="*/ 224203 h 3142845"/>
              <a:gd name="connsiteX21" fmla="*/ 1688346 w 6518253"/>
              <a:gd name="connsiteY21" fmla="*/ 341434 h 3142845"/>
              <a:gd name="connsiteX22" fmla="*/ 1711792 w 6518253"/>
              <a:gd name="connsiteY22" fmla="*/ 435219 h 3142845"/>
              <a:gd name="connsiteX23" fmla="*/ 1758684 w 6518253"/>
              <a:gd name="connsiteY23" fmla="*/ 704849 h 3142845"/>
              <a:gd name="connsiteX24" fmla="*/ 1852469 w 6518253"/>
              <a:gd name="connsiteY24" fmla="*/ 857249 h 3142845"/>
              <a:gd name="connsiteX25" fmla="*/ 1887638 w 6518253"/>
              <a:gd name="connsiteY25" fmla="*/ 915865 h 3142845"/>
              <a:gd name="connsiteX26" fmla="*/ 1911084 w 6518253"/>
              <a:gd name="connsiteY26" fmla="*/ 962757 h 3142845"/>
              <a:gd name="connsiteX27" fmla="*/ 1981423 w 6518253"/>
              <a:gd name="connsiteY27" fmla="*/ 1033096 h 3142845"/>
              <a:gd name="connsiteX28" fmla="*/ 2028315 w 6518253"/>
              <a:gd name="connsiteY28" fmla="*/ 1079988 h 3142845"/>
              <a:gd name="connsiteX29" fmla="*/ 2075207 w 6518253"/>
              <a:gd name="connsiteY29" fmla="*/ 1126880 h 3142845"/>
              <a:gd name="connsiteX30" fmla="*/ 2122099 w 6518253"/>
              <a:gd name="connsiteY30" fmla="*/ 1162049 h 3142845"/>
              <a:gd name="connsiteX31" fmla="*/ 2415176 w 6518253"/>
              <a:gd name="connsiteY31" fmla="*/ 1208942 h 3142845"/>
              <a:gd name="connsiteX32" fmla="*/ 3024776 w 6518253"/>
              <a:gd name="connsiteY32" fmla="*/ 1185496 h 3142845"/>
              <a:gd name="connsiteX33" fmla="*/ 3200623 w 6518253"/>
              <a:gd name="connsiteY33" fmla="*/ 1091711 h 3142845"/>
              <a:gd name="connsiteX34" fmla="*/ 3306130 w 6518253"/>
              <a:gd name="connsiteY34" fmla="*/ 1056542 h 3142845"/>
              <a:gd name="connsiteX35" fmla="*/ 3458530 w 6518253"/>
              <a:gd name="connsiteY35" fmla="*/ 1068265 h 3142845"/>
              <a:gd name="connsiteX36" fmla="*/ 3575761 w 6518253"/>
              <a:gd name="connsiteY36" fmla="*/ 1126880 h 3142845"/>
              <a:gd name="connsiteX37" fmla="*/ 3657823 w 6518253"/>
              <a:gd name="connsiteY37" fmla="*/ 1150326 h 3142845"/>
              <a:gd name="connsiteX38" fmla="*/ 3798499 w 6518253"/>
              <a:gd name="connsiteY38" fmla="*/ 1208942 h 3142845"/>
              <a:gd name="connsiteX39" fmla="*/ 3857115 w 6518253"/>
              <a:gd name="connsiteY39" fmla="*/ 1232388 h 3142845"/>
              <a:gd name="connsiteX40" fmla="*/ 3904007 w 6518253"/>
              <a:gd name="connsiteY40" fmla="*/ 1255834 h 3142845"/>
              <a:gd name="connsiteX41" fmla="*/ 3974346 w 6518253"/>
              <a:gd name="connsiteY41" fmla="*/ 1267557 h 3142845"/>
              <a:gd name="connsiteX42" fmla="*/ 4009515 w 6518253"/>
              <a:gd name="connsiteY42" fmla="*/ 1279280 h 3142845"/>
              <a:gd name="connsiteX43" fmla="*/ 4150192 w 6518253"/>
              <a:gd name="connsiteY43" fmla="*/ 1267557 h 3142845"/>
              <a:gd name="connsiteX44" fmla="*/ 4197084 w 6518253"/>
              <a:gd name="connsiteY44" fmla="*/ 1232388 h 3142845"/>
              <a:gd name="connsiteX45" fmla="*/ 4290869 w 6518253"/>
              <a:gd name="connsiteY45" fmla="*/ 1115157 h 3142845"/>
              <a:gd name="connsiteX46" fmla="*/ 4326038 w 6518253"/>
              <a:gd name="connsiteY46" fmla="*/ 1079988 h 3142845"/>
              <a:gd name="connsiteX47" fmla="*/ 4337761 w 6518253"/>
              <a:gd name="connsiteY47" fmla="*/ 1033096 h 3142845"/>
              <a:gd name="connsiteX48" fmla="*/ 4478438 w 6518253"/>
              <a:gd name="connsiteY48" fmla="*/ 880696 h 3142845"/>
              <a:gd name="connsiteX49" fmla="*/ 4548776 w 6518253"/>
              <a:gd name="connsiteY49" fmla="*/ 845526 h 3142845"/>
              <a:gd name="connsiteX50" fmla="*/ 4583946 w 6518253"/>
              <a:gd name="connsiteY50" fmla="*/ 810357 h 3142845"/>
              <a:gd name="connsiteX51" fmla="*/ 4748069 w 6518253"/>
              <a:gd name="connsiteY51" fmla="*/ 728296 h 3142845"/>
              <a:gd name="connsiteX52" fmla="*/ 4806684 w 6518253"/>
              <a:gd name="connsiteY52" fmla="*/ 693126 h 3142845"/>
              <a:gd name="connsiteX53" fmla="*/ 4877023 w 6518253"/>
              <a:gd name="connsiteY53" fmla="*/ 657957 h 3142845"/>
              <a:gd name="connsiteX54" fmla="*/ 4935638 w 6518253"/>
              <a:gd name="connsiteY54" fmla="*/ 622788 h 3142845"/>
              <a:gd name="connsiteX55" fmla="*/ 5064592 w 6518253"/>
              <a:gd name="connsiteY55" fmla="*/ 529003 h 3142845"/>
              <a:gd name="connsiteX56" fmla="*/ 5099761 w 6518253"/>
              <a:gd name="connsiteY56" fmla="*/ 517280 h 3142845"/>
              <a:gd name="connsiteX57" fmla="*/ 5193546 w 6518253"/>
              <a:gd name="connsiteY57" fmla="*/ 446942 h 3142845"/>
              <a:gd name="connsiteX58" fmla="*/ 5275607 w 6518253"/>
              <a:gd name="connsiteY58" fmla="*/ 388326 h 3142845"/>
              <a:gd name="connsiteX59" fmla="*/ 5334223 w 6518253"/>
              <a:gd name="connsiteY59" fmla="*/ 353157 h 3142845"/>
              <a:gd name="connsiteX60" fmla="*/ 5392838 w 6518253"/>
              <a:gd name="connsiteY60" fmla="*/ 341434 h 3142845"/>
              <a:gd name="connsiteX61" fmla="*/ 5592130 w 6518253"/>
              <a:gd name="connsiteY61" fmla="*/ 306265 h 3142845"/>
              <a:gd name="connsiteX62" fmla="*/ 6049330 w 6518253"/>
              <a:gd name="connsiteY62" fmla="*/ 282819 h 3142845"/>
              <a:gd name="connsiteX63" fmla="*/ 6166561 w 6518253"/>
              <a:gd name="connsiteY63" fmla="*/ 259373 h 3142845"/>
              <a:gd name="connsiteX64" fmla="*/ 6260346 w 6518253"/>
              <a:gd name="connsiteY64" fmla="*/ 247649 h 3142845"/>
              <a:gd name="connsiteX65" fmla="*/ 6518253 w 6518253"/>
              <a:gd name="connsiteY65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688346 w 6518253"/>
              <a:gd name="connsiteY20" fmla="*/ 341434 h 3142845"/>
              <a:gd name="connsiteX21" fmla="*/ 1711792 w 6518253"/>
              <a:gd name="connsiteY21" fmla="*/ 435219 h 3142845"/>
              <a:gd name="connsiteX22" fmla="*/ 1758684 w 6518253"/>
              <a:gd name="connsiteY22" fmla="*/ 704849 h 3142845"/>
              <a:gd name="connsiteX23" fmla="*/ 1852469 w 6518253"/>
              <a:gd name="connsiteY23" fmla="*/ 857249 h 3142845"/>
              <a:gd name="connsiteX24" fmla="*/ 1887638 w 6518253"/>
              <a:gd name="connsiteY24" fmla="*/ 915865 h 3142845"/>
              <a:gd name="connsiteX25" fmla="*/ 1911084 w 6518253"/>
              <a:gd name="connsiteY25" fmla="*/ 962757 h 3142845"/>
              <a:gd name="connsiteX26" fmla="*/ 1981423 w 6518253"/>
              <a:gd name="connsiteY26" fmla="*/ 1033096 h 3142845"/>
              <a:gd name="connsiteX27" fmla="*/ 2028315 w 6518253"/>
              <a:gd name="connsiteY27" fmla="*/ 1079988 h 3142845"/>
              <a:gd name="connsiteX28" fmla="*/ 2075207 w 6518253"/>
              <a:gd name="connsiteY28" fmla="*/ 1126880 h 3142845"/>
              <a:gd name="connsiteX29" fmla="*/ 2122099 w 6518253"/>
              <a:gd name="connsiteY29" fmla="*/ 1162049 h 3142845"/>
              <a:gd name="connsiteX30" fmla="*/ 2415176 w 6518253"/>
              <a:gd name="connsiteY30" fmla="*/ 1208942 h 3142845"/>
              <a:gd name="connsiteX31" fmla="*/ 3024776 w 6518253"/>
              <a:gd name="connsiteY31" fmla="*/ 1185496 h 3142845"/>
              <a:gd name="connsiteX32" fmla="*/ 3200623 w 6518253"/>
              <a:gd name="connsiteY32" fmla="*/ 1091711 h 3142845"/>
              <a:gd name="connsiteX33" fmla="*/ 3306130 w 6518253"/>
              <a:gd name="connsiteY33" fmla="*/ 1056542 h 3142845"/>
              <a:gd name="connsiteX34" fmla="*/ 3458530 w 6518253"/>
              <a:gd name="connsiteY34" fmla="*/ 1068265 h 3142845"/>
              <a:gd name="connsiteX35" fmla="*/ 3575761 w 6518253"/>
              <a:gd name="connsiteY35" fmla="*/ 1126880 h 3142845"/>
              <a:gd name="connsiteX36" fmla="*/ 3657823 w 6518253"/>
              <a:gd name="connsiteY36" fmla="*/ 1150326 h 3142845"/>
              <a:gd name="connsiteX37" fmla="*/ 3798499 w 6518253"/>
              <a:gd name="connsiteY37" fmla="*/ 1208942 h 3142845"/>
              <a:gd name="connsiteX38" fmla="*/ 3857115 w 6518253"/>
              <a:gd name="connsiteY38" fmla="*/ 1232388 h 3142845"/>
              <a:gd name="connsiteX39" fmla="*/ 3904007 w 6518253"/>
              <a:gd name="connsiteY39" fmla="*/ 1255834 h 3142845"/>
              <a:gd name="connsiteX40" fmla="*/ 3974346 w 6518253"/>
              <a:gd name="connsiteY40" fmla="*/ 1267557 h 3142845"/>
              <a:gd name="connsiteX41" fmla="*/ 4009515 w 6518253"/>
              <a:gd name="connsiteY41" fmla="*/ 1279280 h 3142845"/>
              <a:gd name="connsiteX42" fmla="*/ 4150192 w 6518253"/>
              <a:gd name="connsiteY42" fmla="*/ 1267557 h 3142845"/>
              <a:gd name="connsiteX43" fmla="*/ 4197084 w 6518253"/>
              <a:gd name="connsiteY43" fmla="*/ 1232388 h 3142845"/>
              <a:gd name="connsiteX44" fmla="*/ 4290869 w 6518253"/>
              <a:gd name="connsiteY44" fmla="*/ 1115157 h 3142845"/>
              <a:gd name="connsiteX45" fmla="*/ 4326038 w 6518253"/>
              <a:gd name="connsiteY45" fmla="*/ 1079988 h 3142845"/>
              <a:gd name="connsiteX46" fmla="*/ 4337761 w 6518253"/>
              <a:gd name="connsiteY46" fmla="*/ 1033096 h 3142845"/>
              <a:gd name="connsiteX47" fmla="*/ 4478438 w 6518253"/>
              <a:gd name="connsiteY47" fmla="*/ 880696 h 3142845"/>
              <a:gd name="connsiteX48" fmla="*/ 4548776 w 6518253"/>
              <a:gd name="connsiteY48" fmla="*/ 845526 h 3142845"/>
              <a:gd name="connsiteX49" fmla="*/ 4583946 w 6518253"/>
              <a:gd name="connsiteY49" fmla="*/ 810357 h 3142845"/>
              <a:gd name="connsiteX50" fmla="*/ 4748069 w 6518253"/>
              <a:gd name="connsiteY50" fmla="*/ 728296 h 3142845"/>
              <a:gd name="connsiteX51" fmla="*/ 4806684 w 6518253"/>
              <a:gd name="connsiteY51" fmla="*/ 693126 h 3142845"/>
              <a:gd name="connsiteX52" fmla="*/ 4877023 w 6518253"/>
              <a:gd name="connsiteY52" fmla="*/ 657957 h 3142845"/>
              <a:gd name="connsiteX53" fmla="*/ 4935638 w 6518253"/>
              <a:gd name="connsiteY53" fmla="*/ 622788 h 3142845"/>
              <a:gd name="connsiteX54" fmla="*/ 5064592 w 6518253"/>
              <a:gd name="connsiteY54" fmla="*/ 529003 h 3142845"/>
              <a:gd name="connsiteX55" fmla="*/ 5099761 w 6518253"/>
              <a:gd name="connsiteY55" fmla="*/ 517280 h 3142845"/>
              <a:gd name="connsiteX56" fmla="*/ 5193546 w 6518253"/>
              <a:gd name="connsiteY56" fmla="*/ 446942 h 3142845"/>
              <a:gd name="connsiteX57" fmla="*/ 5275607 w 6518253"/>
              <a:gd name="connsiteY57" fmla="*/ 388326 h 3142845"/>
              <a:gd name="connsiteX58" fmla="*/ 5334223 w 6518253"/>
              <a:gd name="connsiteY58" fmla="*/ 353157 h 3142845"/>
              <a:gd name="connsiteX59" fmla="*/ 5392838 w 6518253"/>
              <a:gd name="connsiteY59" fmla="*/ 341434 h 3142845"/>
              <a:gd name="connsiteX60" fmla="*/ 5592130 w 6518253"/>
              <a:gd name="connsiteY60" fmla="*/ 306265 h 3142845"/>
              <a:gd name="connsiteX61" fmla="*/ 6049330 w 6518253"/>
              <a:gd name="connsiteY61" fmla="*/ 282819 h 3142845"/>
              <a:gd name="connsiteX62" fmla="*/ 6166561 w 6518253"/>
              <a:gd name="connsiteY62" fmla="*/ 259373 h 3142845"/>
              <a:gd name="connsiteX63" fmla="*/ 6260346 w 6518253"/>
              <a:gd name="connsiteY63" fmla="*/ 247649 h 3142845"/>
              <a:gd name="connsiteX64" fmla="*/ 6518253 w 6518253"/>
              <a:gd name="connsiteY64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758684 w 6518253"/>
              <a:gd name="connsiteY21" fmla="*/ 704849 h 3142845"/>
              <a:gd name="connsiteX22" fmla="*/ 1852469 w 6518253"/>
              <a:gd name="connsiteY22" fmla="*/ 857249 h 3142845"/>
              <a:gd name="connsiteX23" fmla="*/ 1887638 w 6518253"/>
              <a:gd name="connsiteY23" fmla="*/ 915865 h 3142845"/>
              <a:gd name="connsiteX24" fmla="*/ 1911084 w 6518253"/>
              <a:gd name="connsiteY24" fmla="*/ 962757 h 3142845"/>
              <a:gd name="connsiteX25" fmla="*/ 1981423 w 6518253"/>
              <a:gd name="connsiteY25" fmla="*/ 1033096 h 3142845"/>
              <a:gd name="connsiteX26" fmla="*/ 2028315 w 6518253"/>
              <a:gd name="connsiteY26" fmla="*/ 1079988 h 3142845"/>
              <a:gd name="connsiteX27" fmla="*/ 2075207 w 6518253"/>
              <a:gd name="connsiteY27" fmla="*/ 1126880 h 3142845"/>
              <a:gd name="connsiteX28" fmla="*/ 2122099 w 6518253"/>
              <a:gd name="connsiteY28" fmla="*/ 1162049 h 3142845"/>
              <a:gd name="connsiteX29" fmla="*/ 2415176 w 6518253"/>
              <a:gd name="connsiteY29" fmla="*/ 1208942 h 3142845"/>
              <a:gd name="connsiteX30" fmla="*/ 3024776 w 6518253"/>
              <a:gd name="connsiteY30" fmla="*/ 1185496 h 3142845"/>
              <a:gd name="connsiteX31" fmla="*/ 3200623 w 6518253"/>
              <a:gd name="connsiteY31" fmla="*/ 1091711 h 3142845"/>
              <a:gd name="connsiteX32" fmla="*/ 3306130 w 6518253"/>
              <a:gd name="connsiteY32" fmla="*/ 1056542 h 3142845"/>
              <a:gd name="connsiteX33" fmla="*/ 3458530 w 6518253"/>
              <a:gd name="connsiteY33" fmla="*/ 1068265 h 3142845"/>
              <a:gd name="connsiteX34" fmla="*/ 3575761 w 6518253"/>
              <a:gd name="connsiteY34" fmla="*/ 1126880 h 3142845"/>
              <a:gd name="connsiteX35" fmla="*/ 3657823 w 6518253"/>
              <a:gd name="connsiteY35" fmla="*/ 1150326 h 3142845"/>
              <a:gd name="connsiteX36" fmla="*/ 3798499 w 6518253"/>
              <a:gd name="connsiteY36" fmla="*/ 1208942 h 3142845"/>
              <a:gd name="connsiteX37" fmla="*/ 3857115 w 6518253"/>
              <a:gd name="connsiteY37" fmla="*/ 1232388 h 3142845"/>
              <a:gd name="connsiteX38" fmla="*/ 3904007 w 6518253"/>
              <a:gd name="connsiteY38" fmla="*/ 1255834 h 3142845"/>
              <a:gd name="connsiteX39" fmla="*/ 3974346 w 6518253"/>
              <a:gd name="connsiteY39" fmla="*/ 1267557 h 3142845"/>
              <a:gd name="connsiteX40" fmla="*/ 4009515 w 6518253"/>
              <a:gd name="connsiteY40" fmla="*/ 1279280 h 3142845"/>
              <a:gd name="connsiteX41" fmla="*/ 4150192 w 6518253"/>
              <a:gd name="connsiteY41" fmla="*/ 1267557 h 3142845"/>
              <a:gd name="connsiteX42" fmla="*/ 4197084 w 6518253"/>
              <a:gd name="connsiteY42" fmla="*/ 1232388 h 3142845"/>
              <a:gd name="connsiteX43" fmla="*/ 4290869 w 6518253"/>
              <a:gd name="connsiteY43" fmla="*/ 1115157 h 3142845"/>
              <a:gd name="connsiteX44" fmla="*/ 4326038 w 6518253"/>
              <a:gd name="connsiteY44" fmla="*/ 1079988 h 3142845"/>
              <a:gd name="connsiteX45" fmla="*/ 4337761 w 6518253"/>
              <a:gd name="connsiteY45" fmla="*/ 1033096 h 3142845"/>
              <a:gd name="connsiteX46" fmla="*/ 4478438 w 6518253"/>
              <a:gd name="connsiteY46" fmla="*/ 880696 h 3142845"/>
              <a:gd name="connsiteX47" fmla="*/ 4548776 w 6518253"/>
              <a:gd name="connsiteY47" fmla="*/ 845526 h 3142845"/>
              <a:gd name="connsiteX48" fmla="*/ 4583946 w 6518253"/>
              <a:gd name="connsiteY48" fmla="*/ 810357 h 3142845"/>
              <a:gd name="connsiteX49" fmla="*/ 4748069 w 6518253"/>
              <a:gd name="connsiteY49" fmla="*/ 728296 h 3142845"/>
              <a:gd name="connsiteX50" fmla="*/ 4806684 w 6518253"/>
              <a:gd name="connsiteY50" fmla="*/ 693126 h 3142845"/>
              <a:gd name="connsiteX51" fmla="*/ 4877023 w 6518253"/>
              <a:gd name="connsiteY51" fmla="*/ 657957 h 3142845"/>
              <a:gd name="connsiteX52" fmla="*/ 4935638 w 6518253"/>
              <a:gd name="connsiteY52" fmla="*/ 622788 h 3142845"/>
              <a:gd name="connsiteX53" fmla="*/ 5064592 w 6518253"/>
              <a:gd name="connsiteY53" fmla="*/ 529003 h 3142845"/>
              <a:gd name="connsiteX54" fmla="*/ 5099761 w 6518253"/>
              <a:gd name="connsiteY54" fmla="*/ 517280 h 3142845"/>
              <a:gd name="connsiteX55" fmla="*/ 5193546 w 6518253"/>
              <a:gd name="connsiteY55" fmla="*/ 446942 h 3142845"/>
              <a:gd name="connsiteX56" fmla="*/ 5275607 w 6518253"/>
              <a:gd name="connsiteY56" fmla="*/ 388326 h 3142845"/>
              <a:gd name="connsiteX57" fmla="*/ 5334223 w 6518253"/>
              <a:gd name="connsiteY57" fmla="*/ 353157 h 3142845"/>
              <a:gd name="connsiteX58" fmla="*/ 5392838 w 6518253"/>
              <a:gd name="connsiteY58" fmla="*/ 341434 h 3142845"/>
              <a:gd name="connsiteX59" fmla="*/ 5592130 w 6518253"/>
              <a:gd name="connsiteY59" fmla="*/ 306265 h 3142845"/>
              <a:gd name="connsiteX60" fmla="*/ 6049330 w 6518253"/>
              <a:gd name="connsiteY60" fmla="*/ 282819 h 3142845"/>
              <a:gd name="connsiteX61" fmla="*/ 6166561 w 6518253"/>
              <a:gd name="connsiteY61" fmla="*/ 259373 h 3142845"/>
              <a:gd name="connsiteX62" fmla="*/ 6260346 w 6518253"/>
              <a:gd name="connsiteY62" fmla="*/ 247649 h 3142845"/>
              <a:gd name="connsiteX63" fmla="*/ 6518253 w 6518253"/>
              <a:gd name="connsiteY63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52469 w 6518253"/>
              <a:gd name="connsiteY21" fmla="*/ 857249 h 3142845"/>
              <a:gd name="connsiteX22" fmla="*/ 1887638 w 6518253"/>
              <a:gd name="connsiteY22" fmla="*/ 915865 h 3142845"/>
              <a:gd name="connsiteX23" fmla="*/ 1911084 w 6518253"/>
              <a:gd name="connsiteY23" fmla="*/ 962757 h 3142845"/>
              <a:gd name="connsiteX24" fmla="*/ 1981423 w 6518253"/>
              <a:gd name="connsiteY24" fmla="*/ 1033096 h 3142845"/>
              <a:gd name="connsiteX25" fmla="*/ 2028315 w 6518253"/>
              <a:gd name="connsiteY25" fmla="*/ 1079988 h 3142845"/>
              <a:gd name="connsiteX26" fmla="*/ 2075207 w 6518253"/>
              <a:gd name="connsiteY26" fmla="*/ 1126880 h 3142845"/>
              <a:gd name="connsiteX27" fmla="*/ 2122099 w 6518253"/>
              <a:gd name="connsiteY27" fmla="*/ 1162049 h 3142845"/>
              <a:gd name="connsiteX28" fmla="*/ 2415176 w 6518253"/>
              <a:gd name="connsiteY28" fmla="*/ 1208942 h 3142845"/>
              <a:gd name="connsiteX29" fmla="*/ 3024776 w 6518253"/>
              <a:gd name="connsiteY29" fmla="*/ 1185496 h 3142845"/>
              <a:gd name="connsiteX30" fmla="*/ 3200623 w 6518253"/>
              <a:gd name="connsiteY30" fmla="*/ 1091711 h 3142845"/>
              <a:gd name="connsiteX31" fmla="*/ 3306130 w 6518253"/>
              <a:gd name="connsiteY31" fmla="*/ 1056542 h 3142845"/>
              <a:gd name="connsiteX32" fmla="*/ 3458530 w 6518253"/>
              <a:gd name="connsiteY32" fmla="*/ 1068265 h 3142845"/>
              <a:gd name="connsiteX33" fmla="*/ 3575761 w 6518253"/>
              <a:gd name="connsiteY33" fmla="*/ 1126880 h 3142845"/>
              <a:gd name="connsiteX34" fmla="*/ 3657823 w 6518253"/>
              <a:gd name="connsiteY34" fmla="*/ 1150326 h 3142845"/>
              <a:gd name="connsiteX35" fmla="*/ 3798499 w 6518253"/>
              <a:gd name="connsiteY35" fmla="*/ 1208942 h 3142845"/>
              <a:gd name="connsiteX36" fmla="*/ 3857115 w 6518253"/>
              <a:gd name="connsiteY36" fmla="*/ 1232388 h 3142845"/>
              <a:gd name="connsiteX37" fmla="*/ 3904007 w 6518253"/>
              <a:gd name="connsiteY37" fmla="*/ 1255834 h 3142845"/>
              <a:gd name="connsiteX38" fmla="*/ 3974346 w 6518253"/>
              <a:gd name="connsiteY38" fmla="*/ 1267557 h 3142845"/>
              <a:gd name="connsiteX39" fmla="*/ 4009515 w 6518253"/>
              <a:gd name="connsiteY39" fmla="*/ 1279280 h 3142845"/>
              <a:gd name="connsiteX40" fmla="*/ 4150192 w 6518253"/>
              <a:gd name="connsiteY40" fmla="*/ 1267557 h 3142845"/>
              <a:gd name="connsiteX41" fmla="*/ 4197084 w 6518253"/>
              <a:gd name="connsiteY41" fmla="*/ 1232388 h 3142845"/>
              <a:gd name="connsiteX42" fmla="*/ 4290869 w 6518253"/>
              <a:gd name="connsiteY42" fmla="*/ 1115157 h 3142845"/>
              <a:gd name="connsiteX43" fmla="*/ 4326038 w 6518253"/>
              <a:gd name="connsiteY43" fmla="*/ 1079988 h 3142845"/>
              <a:gd name="connsiteX44" fmla="*/ 4337761 w 6518253"/>
              <a:gd name="connsiteY44" fmla="*/ 1033096 h 3142845"/>
              <a:gd name="connsiteX45" fmla="*/ 4478438 w 6518253"/>
              <a:gd name="connsiteY45" fmla="*/ 880696 h 3142845"/>
              <a:gd name="connsiteX46" fmla="*/ 4548776 w 6518253"/>
              <a:gd name="connsiteY46" fmla="*/ 845526 h 3142845"/>
              <a:gd name="connsiteX47" fmla="*/ 4583946 w 6518253"/>
              <a:gd name="connsiteY47" fmla="*/ 810357 h 3142845"/>
              <a:gd name="connsiteX48" fmla="*/ 4748069 w 6518253"/>
              <a:gd name="connsiteY48" fmla="*/ 728296 h 3142845"/>
              <a:gd name="connsiteX49" fmla="*/ 4806684 w 6518253"/>
              <a:gd name="connsiteY49" fmla="*/ 693126 h 3142845"/>
              <a:gd name="connsiteX50" fmla="*/ 4877023 w 6518253"/>
              <a:gd name="connsiteY50" fmla="*/ 657957 h 3142845"/>
              <a:gd name="connsiteX51" fmla="*/ 4935638 w 6518253"/>
              <a:gd name="connsiteY51" fmla="*/ 622788 h 3142845"/>
              <a:gd name="connsiteX52" fmla="*/ 5064592 w 6518253"/>
              <a:gd name="connsiteY52" fmla="*/ 529003 h 3142845"/>
              <a:gd name="connsiteX53" fmla="*/ 5099761 w 6518253"/>
              <a:gd name="connsiteY53" fmla="*/ 517280 h 3142845"/>
              <a:gd name="connsiteX54" fmla="*/ 5193546 w 6518253"/>
              <a:gd name="connsiteY54" fmla="*/ 446942 h 3142845"/>
              <a:gd name="connsiteX55" fmla="*/ 5275607 w 6518253"/>
              <a:gd name="connsiteY55" fmla="*/ 388326 h 3142845"/>
              <a:gd name="connsiteX56" fmla="*/ 5334223 w 6518253"/>
              <a:gd name="connsiteY56" fmla="*/ 353157 h 3142845"/>
              <a:gd name="connsiteX57" fmla="*/ 5392838 w 6518253"/>
              <a:gd name="connsiteY57" fmla="*/ 341434 h 3142845"/>
              <a:gd name="connsiteX58" fmla="*/ 5592130 w 6518253"/>
              <a:gd name="connsiteY58" fmla="*/ 306265 h 3142845"/>
              <a:gd name="connsiteX59" fmla="*/ 6049330 w 6518253"/>
              <a:gd name="connsiteY59" fmla="*/ 282819 h 3142845"/>
              <a:gd name="connsiteX60" fmla="*/ 6166561 w 6518253"/>
              <a:gd name="connsiteY60" fmla="*/ 259373 h 3142845"/>
              <a:gd name="connsiteX61" fmla="*/ 6260346 w 6518253"/>
              <a:gd name="connsiteY61" fmla="*/ 247649 h 3142845"/>
              <a:gd name="connsiteX62" fmla="*/ 6518253 w 6518253"/>
              <a:gd name="connsiteY62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1911084 w 6518253"/>
              <a:gd name="connsiteY22" fmla="*/ 962757 h 3142845"/>
              <a:gd name="connsiteX23" fmla="*/ 1981423 w 6518253"/>
              <a:gd name="connsiteY23" fmla="*/ 1033096 h 3142845"/>
              <a:gd name="connsiteX24" fmla="*/ 2028315 w 6518253"/>
              <a:gd name="connsiteY24" fmla="*/ 1079988 h 3142845"/>
              <a:gd name="connsiteX25" fmla="*/ 2075207 w 6518253"/>
              <a:gd name="connsiteY25" fmla="*/ 1126880 h 3142845"/>
              <a:gd name="connsiteX26" fmla="*/ 2122099 w 6518253"/>
              <a:gd name="connsiteY26" fmla="*/ 1162049 h 3142845"/>
              <a:gd name="connsiteX27" fmla="*/ 2415176 w 6518253"/>
              <a:gd name="connsiteY27" fmla="*/ 1208942 h 3142845"/>
              <a:gd name="connsiteX28" fmla="*/ 3024776 w 6518253"/>
              <a:gd name="connsiteY28" fmla="*/ 1185496 h 3142845"/>
              <a:gd name="connsiteX29" fmla="*/ 3200623 w 6518253"/>
              <a:gd name="connsiteY29" fmla="*/ 1091711 h 3142845"/>
              <a:gd name="connsiteX30" fmla="*/ 3306130 w 6518253"/>
              <a:gd name="connsiteY30" fmla="*/ 1056542 h 3142845"/>
              <a:gd name="connsiteX31" fmla="*/ 3458530 w 6518253"/>
              <a:gd name="connsiteY31" fmla="*/ 1068265 h 3142845"/>
              <a:gd name="connsiteX32" fmla="*/ 3575761 w 6518253"/>
              <a:gd name="connsiteY32" fmla="*/ 1126880 h 3142845"/>
              <a:gd name="connsiteX33" fmla="*/ 3657823 w 6518253"/>
              <a:gd name="connsiteY33" fmla="*/ 1150326 h 3142845"/>
              <a:gd name="connsiteX34" fmla="*/ 3798499 w 6518253"/>
              <a:gd name="connsiteY34" fmla="*/ 1208942 h 3142845"/>
              <a:gd name="connsiteX35" fmla="*/ 3857115 w 6518253"/>
              <a:gd name="connsiteY35" fmla="*/ 1232388 h 3142845"/>
              <a:gd name="connsiteX36" fmla="*/ 3904007 w 6518253"/>
              <a:gd name="connsiteY36" fmla="*/ 1255834 h 3142845"/>
              <a:gd name="connsiteX37" fmla="*/ 3974346 w 6518253"/>
              <a:gd name="connsiteY37" fmla="*/ 1267557 h 3142845"/>
              <a:gd name="connsiteX38" fmla="*/ 4009515 w 6518253"/>
              <a:gd name="connsiteY38" fmla="*/ 1279280 h 3142845"/>
              <a:gd name="connsiteX39" fmla="*/ 4150192 w 6518253"/>
              <a:gd name="connsiteY39" fmla="*/ 1267557 h 3142845"/>
              <a:gd name="connsiteX40" fmla="*/ 4197084 w 6518253"/>
              <a:gd name="connsiteY40" fmla="*/ 1232388 h 3142845"/>
              <a:gd name="connsiteX41" fmla="*/ 4290869 w 6518253"/>
              <a:gd name="connsiteY41" fmla="*/ 1115157 h 3142845"/>
              <a:gd name="connsiteX42" fmla="*/ 4326038 w 6518253"/>
              <a:gd name="connsiteY42" fmla="*/ 1079988 h 3142845"/>
              <a:gd name="connsiteX43" fmla="*/ 4337761 w 6518253"/>
              <a:gd name="connsiteY43" fmla="*/ 1033096 h 3142845"/>
              <a:gd name="connsiteX44" fmla="*/ 4478438 w 6518253"/>
              <a:gd name="connsiteY44" fmla="*/ 880696 h 3142845"/>
              <a:gd name="connsiteX45" fmla="*/ 4548776 w 6518253"/>
              <a:gd name="connsiteY45" fmla="*/ 845526 h 3142845"/>
              <a:gd name="connsiteX46" fmla="*/ 4583946 w 6518253"/>
              <a:gd name="connsiteY46" fmla="*/ 810357 h 3142845"/>
              <a:gd name="connsiteX47" fmla="*/ 4748069 w 6518253"/>
              <a:gd name="connsiteY47" fmla="*/ 728296 h 3142845"/>
              <a:gd name="connsiteX48" fmla="*/ 4806684 w 6518253"/>
              <a:gd name="connsiteY48" fmla="*/ 693126 h 3142845"/>
              <a:gd name="connsiteX49" fmla="*/ 4877023 w 6518253"/>
              <a:gd name="connsiteY49" fmla="*/ 657957 h 3142845"/>
              <a:gd name="connsiteX50" fmla="*/ 4935638 w 6518253"/>
              <a:gd name="connsiteY50" fmla="*/ 622788 h 3142845"/>
              <a:gd name="connsiteX51" fmla="*/ 5064592 w 6518253"/>
              <a:gd name="connsiteY51" fmla="*/ 529003 h 3142845"/>
              <a:gd name="connsiteX52" fmla="*/ 5099761 w 6518253"/>
              <a:gd name="connsiteY52" fmla="*/ 517280 h 3142845"/>
              <a:gd name="connsiteX53" fmla="*/ 5193546 w 6518253"/>
              <a:gd name="connsiteY53" fmla="*/ 446942 h 3142845"/>
              <a:gd name="connsiteX54" fmla="*/ 5275607 w 6518253"/>
              <a:gd name="connsiteY54" fmla="*/ 388326 h 3142845"/>
              <a:gd name="connsiteX55" fmla="*/ 5334223 w 6518253"/>
              <a:gd name="connsiteY55" fmla="*/ 353157 h 3142845"/>
              <a:gd name="connsiteX56" fmla="*/ 5392838 w 6518253"/>
              <a:gd name="connsiteY56" fmla="*/ 341434 h 3142845"/>
              <a:gd name="connsiteX57" fmla="*/ 5592130 w 6518253"/>
              <a:gd name="connsiteY57" fmla="*/ 306265 h 3142845"/>
              <a:gd name="connsiteX58" fmla="*/ 6049330 w 6518253"/>
              <a:gd name="connsiteY58" fmla="*/ 282819 h 3142845"/>
              <a:gd name="connsiteX59" fmla="*/ 6166561 w 6518253"/>
              <a:gd name="connsiteY59" fmla="*/ 259373 h 3142845"/>
              <a:gd name="connsiteX60" fmla="*/ 6260346 w 6518253"/>
              <a:gd name="connsiteY60" fmla="*/ 247649 h 3142845"/>
              <a:gd name="connsiteX61" fmla="*/ 6518253 w 6518253"/>
              <a:gd name="connsiteY61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1981423 w 6518253"/>
              <a:gd name="connsiteY22" fmla="*/ 1033096 h 3142845"/>
              <a:gd name="connsiteX23" fmla="*/ 2028315 w 6518253"/>
              <a:gd name="connsiteY23" fmla="*/ 1079988 h 3142845"/>
              <a:gd name="connsiteX24" fmla="*/ 2075207 w 6518253"/>
              <a:gd name="connsiteY24" fmla="*/ 1126880 h 3142845"/>
              <a:gd name="connsiteX25" fmla="*/ 2122099 w 6518253"/>
              <a:gd name="connsiteY25" fmla="*/ 1162049 h 3142845"/>
              <a:gd name="connsiteX26" fmla="*/ 2415176 w 6518253"/>
              <a:gd name="connsiteY26" fmla="*/ 1208942 h 3142845"/>
              <a:gd name="connsiteX27" fmla="*/ 3024776 w 6518253"/>
              <a:gd name="connsiteY27" fmla="*/ 1185496 h 3142845"/>
              <a:gd name="connsiteX28" fmla="*/ 3200623 w 6518253"/>
              <a:gd name="connsiteY28" fmla="*/ 1091711 h 3142845"/>
              <a:gd name="connsiteX29" fmla="*/ 3306130 w 6518253"/>
              <a:gd name="connsiteY29" fmla="*/ 1056542 h 3142845"/>
              <a:gd name="connsiteX30" fmla="*/ 3458530 w 6518253"/>
              <a:gd name="connsiteY30" fmla="*/ 1068265 h 3142845"/>
              <a:gd name="connsiteX31" fmla="*/ 3575761 w 6518253"/>
              <a:gd name="connsiteY31" fmla="*/ 1126880 h 3142845"/>
              <a:gd name="connsiteX32" fmla="*/ 3657823 w 6518253"/>
              <a:gd name="connsiteY32" fmla="*/ 1150326 h 3142845"/>
              <a:gd name="connsiteX33" fmla="*/ 3798499 w 6518253"/>
              <a:gd name="connsiteY33" fmla="*/ 1208942 h 3142845"/>
              <a:gd name="connsiteX34" fmla="*/ 3857115 w 6518253"/>
              <a:gd name="connsiteY34" fmla="*/ 1232388 h 3142845"/>
              <a:gd name="connsiteX35" fmla="*/ 3904007 w 6518253"/>
              <a:gd name="connsiteY35" fmla="*/ 1255834 h 3142845"/>
              <a:gd name="connsiteX36" fmla="*/ 3974346 w 6518253"/>
              <a:gd name="connsiteY36" fmla="*/ 1267557 h 3142845"/>
              <a:gd name="connsiteX37" fmla="*/ 4009515 w 6518253"/>
              <a:gd name="connsiteY37" fmla="*/ 1279280 h 3142845"/>
              <a:gd name="connsiteX38" fmla="*/ 4150192 w 6518253"/>
              <a:gd name="connsiteY38" fmla="*/ 1267557 h 3142845"/>
              <a:gd name="connsiteX39" fmla="*/ 4197084 w 6518253"/>
              <a:gd name="connsiteY39" fmla="*/ 1232388 h 3142845"/>
              <a:gd name="connsiteX40" fmla="*/ 4290869 w 6518253"/>
              <a:gd name="connsiteY40" fmla="*/ 1115157 h 3142845"/>
              <a:gd name="connsiteX41" fmla="*/ 4326038 w 6518253"/>
              <a:gd name="connsiteY41" fmla="*/ 1079988 h 3142845"/>
              <a:gd name="connsiteX42" fmla="*/ 4337761 w 6518253"/>
              <a:gd name="connsiteY42" fmla="*/ 1033096 h 3142845"/>
              <a:gd name="connsiteX43" fmla="*/ 4478438 w 6518253"/>
              <a:gd name="connsiteY43" fmla="*/ 880696 h 3142845"/>
              <a:gd name="connsiteX44" fmla="*/ 4548776 w 6518253"/>
              <a:gd name="connsiteY44" fmla="*/ 845526 h 3142845"/>
              <a:gd name="connsiteX45" fmla="*/ 4583946 w 6518253"/>
              <a:gd name="connsiteY45" fmla="*/ 810357 h 3142845"/>
              <a:gd name="connsiteX46" fmla="*/ 4748069 w 6518253"/>
              <a:gd name="connsiteY46" fmla="*/ 728296 h 3142845"/>
              <a:gd name="connsiteX47" fmla="*/ 4806684 w 6518253"/>
              <a:gd name="connsiteY47" fmla="*/ 693126 h 3142845"/>
              <a:gd name="connsiteX48" fmla="*/ 4877023 w 6518253"/>
              <a:gd name="connsiteY48" fmla="*/ 657957 h 3142845"/>
              <a:gd name="connsiteX49" fmla="*/ 4935638 w 6518253"/>
              <a:gd name="connsiteY49" fmla="*/ 622788 h 3142845"/>
              <a:gd name="connsiteX50" fmla="*/ 5064592 w 6518253"/>
              <a:gd name="connsiteY50" fmla="*/ 529003 h 3142845"/>
              <a:gd name="connsiteX51" fmla="*/ 5099761 w 6518253"/>
              <a:gd name="connsiteY51" fmla="*/ 517280 h 3142845"/>
              <a:gd name="connsiteX52" fmla="*/ 5193546 w 6518253"/>
              <a:gd name="connsiteY52" fmla="*/ 446942 h 3142845"/>
              <a:gd name="connsiteX53" fmla="*/ 5275607 w 6518253"/>
              <a:gd name="connsiteY53" fmla="*/ 388326 h 3142845"/>
              <a:gd name="connsiteX54" fmla="*/ 5334223 w 6518253"/>
              <a:gd name="connsiteY54" fmla="*/ 353157 h 3142845"/>
              <a:gd name="connsiteX55" fmla="*/ 5392838 w 6518253"/>
              <a:gd name="connsiteY55" fmla="*/ 341434 h 3142845"/>
              <a:gd name="connsiteX56" fmla="*/ 5592130 w 6518253"/>
              <a:gd name="connsiteY56" fmla="*/ 306265 h 3142845"/>
              <a:gd name="connsiteX57" fmla="*/ 6049330 w 6518253"/>
              <a:gd name="connsiteY57" fmla="*/ 282819 h 3142845"/>
              <a:gd name="connsiteX58" fmla="*/ 6166561 w 6518253"/>
              <a:gd name="connsiteY58" fmla="*/ 259373 h 3142845"/>
              <a:gd name="connsiteX59" fmla="*/ 6260346 w 6518253"/>
              <a:gd name="connsiteY59" fmla="*/ 247649 h 3142845"/>
              <a:gd name="connsiteX60" fmla="*/ 6518253 w 6518253"/>
              <a:gd name="connsiteY60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028315 w 6518253"/>
              <a:gd name="connsiteY22" fmla="*/ 1079988 h 3142845"/>
              <a:gd name="connsiteX23" fmla="*/ 2075207 w 6518253"/>
              <a:gd name="connsiteY23" fmla="*/ 1126880 h 3142845"/>
              <a:gd name="connsiteX24" fmla="*/ 2122099 w 6518253"/>
              <a:gd name="connsiteY24" fmla="*/ 1162049 h 3142845"/>
              <a:gd name="connsiteX25" fmla="*/ 2415176 w 6518253"/>
              <a:gd name="connsiteY25" fmla="*/ 1208942 h 3142845"/>
              <a:gd name="connsiteX26" fmla="*/ 3024776 w 6518253"/>
              <a:gd name="connsiteY26" fmla="*/ 1185496 h 3142845"/>
              <a:gd name="connsiteX27" fmla="*/ 3200623 w 6518253"/>
              <a:gd name="connsiteY27" fmla="*/ 1091711 h 3142845"/>
              <a:gd name="connsiteX28" fmla="*/ 3306130 w 6518253"/>
              <a:gd name="connsiteY28" fmla="*/ 1056542 h 3142845"/>
              <a:gd name="connsiteX29" fmla="*/ 3458530 w 6518253"/>
              <a:gd name="connsiteY29" fmla="*/ 1068265 h 3142845"/>
              <a:gd name="connsiteX30" fmla="*/ 3575761 w 6518253"/>
              <a:gd name="connsiteY30" fmla="*/ 1126880 h 3142845"/>
              <a:gd name="connsiteX31" fmla="*/ 3657823 w 6518253"/>
              <a:gd name="connsiteY31" fmla="*/ 1150326 h 3142845"/>
              <a:gd name="connsiteX32" fmla="*/ 3798499 w 6518253"/>
              <a:gd name="connsiteY32" fmla="*/ 1208942 h 3142845"/>
              <a:gd name="connsiteX33" fmla="*/ 3857115 w 6518253"/>
              <a:gd name="connsiteY33" fmla="*/ 1232388 h 3142845"/>
              <a:gd name="connsiteX34" fmla="*/ 3904007 w 6518253"/>
              <a:gd name="connsiteY34" fmla="*/ 1255834 h 3142845"/>
              <a:gd name="connsiteX35" fmla="*/ 3974346 w 6518253"/>
              <a:gd name="connsiteY35" fmla="*/ 1267557 h 3142845"/>
              <a:gd name="connsiteX36" fmla="*/ 4009515 w 6518253"/>
              <a:gd name="connsiteY36" fmla="*/ 1279280 h 3142845"/>
              <a:gd name="connsiteX37" fmla="*/ 4150192 w 6518253"/>
              <a:gd name="connsiteY37" fmla="*/ 1267557 h 3142845"/>
              <a:gd name="connsiteX38" fmla="*/ 4197084 w 6518253"/>
              <a:gd name="connsiteY38" fmla="*/ 1232388 h 3142845"/>
              <a:gd name="connsiteX39" fmla="*/ 4290869 w 6518253"/>
              <a:gd name="connsiteY39" fmla="*/ 1115157 h 3142845"/>
              <a:gd name="connsiteX40" fmla="*/ 4326038 w 6518253"/>
              <a:gd name="connsiteY40" fmla="*/ 1079988 h 3142845"/>
              <a:gd name="connsiteX41" fmla="*/ 4337761 w 6518253"/>
              <a:gd name="connsiteY41" fmla="*/ 1033096 h 3142845"/>
              <a:gd name="connsiteX42" fmla="*/ 4478438 w 6518253"/>
              <a:gd name="connsiteY42" fmla="*/ 880696 h 3142845"/>
              <a:gd name="connsiteX43" fmla="*/ 4548776 w 6518253"/>
              <a:gd name="connsiteY43" fmla="*/ 845526 h 3142845"/>
              <a:gd name="connsiteX44" fmla="*/ 4583946 w 6518253"/>
              <a:gd name="connsiteY44" fmla="*/ 810357 h 3142845"/>
              <a:gd name="connsiteX45" fmla="*/ 4748069 w 6518253"/>
              <a:gd name="connsiteY45" fmla="*/ 728296 h 3142845"/>
              <a:gd name="connsiteX46" fmla="*/ 4806684 w 6518253"/>
              <a:gd name="connsiteY46" fmla="*/ 693126 h 3142845"/>
              <a:gd name="connsiteX47" fmla="*/ 4877023 w 6518253"/>
              <a:gd name="connsiteY47" fmla="*/ 657957 h 3142845"/>
              <a:gd name="connsiteX48" fmla="*/ 4935638 w 6518253"/>
              <a:gd name="connsiteY48" fmla="*/ 622788 h 3142845"/>
              <a:gd name="connsiteX49" fmla="*/ 5064592 w 6518253"/>
              <a:gd name="connsiteY49" fmla="*/ 529003 h 3142845"/>
              <a:gd name="connsiteX50" fmla="*/ 5099761 w 6518253"/>
              <a:gd name="connsiteY50" fmla="*/ 517280 h 3142845"/>
              <a:gd name="connsiteX51" fmla="*/ 5193546 w 6518253"/>
              <a:gd name="connsiteY51" fmla="*/ 446942 h 3142845"/>
              <a:gd name="connsiteX52" fmla="*/ 5275607 w 6518253"/>
              <a:gd name="connsiteY52" fmla="*/ 388326 h 3142845"/>
              <a:gd name="connsiteX53" fmla="*/ 5334223 w 6518253"/>
              <a:gd name="connsiteY53" fmla="*/ 353157 h 3142845"/>
              <a:gd name="connsiteX54" fmla="*/ 5392838 w 6518253"/>
              <a:gd name="connsiteY54" fmla="*/ 341434 h 3142845"/>
              <a:gd name="connsiteX55" fmla="*/ 5592130 w 6518253"/>
              <a:gd name="connsiteY55" fmla="*/ 306265 h 3142845"/>
              <a:gd name="connsiteX56" fmla="*/ 6049330 w 6518253"/>
              <a:gd name="connsiteY56" fmla="*/ 282819 h 3142845"/>
              <a:gd name="connsiteX57" fmla="*/ 6166561 w 6518253"/>
              <a:gd name="connsiteY57" fmla="*/ 259373 h 3142845"/>
              <a:gd name="connsiteX58" fmla="*/ 6260346 w 6518253"/>
              <a:gd name="connsiteY58" fmla="*/ 247649 h 3142845"/>
              <a:gd name="connsiteX59" fmla="*/ 6518253 w 6518253"/>
              <a:gd name="connsiteY59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075207 w 6518253"/>
              <a:gd name="connsiteY22" fmla="*/ 1126880 h 3142845"/>
              <a:gd name="connsiteX23" fmla="*/ 2122099 w 6518253"/>
              <a:gd name="connsiteY23" fmla="*/ 1162049 h 3142845"/>
              <a:gd name="connsiteX24" fmla="*/ 2415176 w 6518253"/>
              <a:gd name="connsiteY24" fmla="*/ 1208942 h 3142845"/>
              <a:gd name="connsiteX25" fmla="*/ 3024776 w 6518253"/>
              <a:gd name="connsiteY25" fmla="*/ 1185496 h 3142845"/>
              <a:gd name="connsiteX26" fmla="*/ 3200623 w 6518253"/>
              <a:gd name="connsiteY26" fmla="*/ 1091711 h 3142845"/>
              <a:gd name="connsiteX27" fmla="*/ 3306130 w 6518253"/>
              <a:gd name="connsiteY27" fmla="*/ 1056542 h 3142845"/>
              <a:gd name="connsiteX28" fmla="*/ 3458530 w 6518253"/>
              <a:gd name="connsiteY28" fmla="*/ 1068265 h 3142845"/>
              <a:gd name="connsiteX29" fmla="*/ 3575761 w 6518253"/>
              <a:gd name="connsiteY29" fmla="*/ 1126880 h 3142845"/>
              <a:gd name="connsiteX30" fmla="*/ 3657823 w 6518253"/>
              <a:gd name="connsiteY30" fmla="*/ 1150326 h 3142845"/>
              <a:gd name="connsiteX31" fmla="*/ 3798499 w 6518253"/>
              <a:gd name="connsiteY31" fmla="*/ 1208942 h 3142845"/>
              <a:gd name="connsiteX32" fmla="*/ 3857115 w 6518253"/>
              <a:gd name="connsiteY32" fmla="*/ 1232388 h 3142845"/>
              <a:gd name="connsiteX33" fmla="*/ 3904007 w 6518253"/>
              <a:gd name="connsiteY33" fmla="*/ 1255834 h 3142845"/>
              <a:gd name="connsiteX34" fmla="*/ 3974346 w 6518253"/>
              <a:gd name="connsiteY34" fmla="*/ 1267557 h 3142845"/>
              <a:gd name="connsiteX35" fmla="*/ 4009515 w 6518253"/>
              <a:gd name="connsiteY35" fmla="*/ 1279280 h 3142845"/>
              <a:gd name="connsiteX36" fmla="*/ 4150192 w 6518253"/>
              <a:gd name="connsiteY36" fmla="*/ 1267557 h 3142845"/>
              <a:gd name="connsiteX37" fmla="*/ 4197084 w 6518253"/>
              <a:gd name="connsiteY37" fmla="*/ 1232388 h 3142845"/>
              <a:gd name="connsiteX38" fmla="*/ 4290869 w 6518253"/>
              <a:gd name="connsiteY38" fmla="*/ 1115157 h 3142845"/>
              <a:gd name="connsiteX39" fmla="*/ 4326038 w 6518253"/>
              <a:gd name="connsiteY39" fmla="*/ 1079988 h 3142845"/>
              <a:gd name="connsiteX40" fmla="*/ 4337761 w 6518253"/>
              <a:gd name="connsiteY40" fmla="*/ 1033096 h 3142845"/>
              <a:gd name="connsiteX41" fmla="*/ 4478438 w 6518253"/>
              <a:gd name="connsiteY41" fmla="*/ 880696 h 3142845"/>
              <a:gd name="connsiteX42" fmla="*/ 4548776 w 6518253"/>
              <a:gd name="connsiteY42" fmla="*/ 845526 h 3142845"/>
              <a:gd name="connsiteX43" fmla="*/ 4583946 w 6518253"/>
              <a:gd name="connsiteY43" fmla="*/ 810357 h 3142845"/>
              <a:gd name="connsiteX44" fmla="*/ 4748069 w 6518253"/>
              <a:gd name="connsiteY44" fmla="*/ 728296 h 3142845"/>
              <a:gd name="connsiteX45" fmla="*/ 4806684 w 6518253"/>
              <a:gd name="connsiteY45" fmla="*/ 693126 h 3142845"/>
              <a:gd name="connsiteX46" fmla="*/ 4877023 w 6518253"/>
              <a:gd name="connsiteY46" fmla="*/ 657957 h 3142845"/>
              <a:gd name="connsiteX47" fmla="*/ 4935638 w 6518253"/>
              <a:gd name="connsiteY47" fmla="*/ 622788 h 3142845"/>
              <a:gd name="connsiteX48" fmla="*/ 5064592 w 6518253"/>
              <a:gd name="connsiteY48" fmla="*/ 529003 h 3142845"/>
              <a:gd name="connsiteX49" fmla="*/ 5099761 w 6518253"/>
              <a:gd name="connsiteY49" fmla="*/ 517280 h 3142845"/>
              <a:gd name="connsiteX50" fmla="*/ 5193546 w 6518253"/>
              <a:gd name="connsiteY50" fmla="*/ 446942 h 3142845"/>
              <a:gd name="connsiteX51" fmla="*/ 5275607 w 6518253"/>
              <a:gd name="connsiteY51" fmla="*/ 388326 h 3142845"/>
              <a:gd name="connsiteX52" fmla="*/ 5334223 w 6518253"/>
              <a:gd name="connsiteY52" fmla="*/ 353157 h 3142845"/>
              <a:gd name="connsiteX53" fmla="*/ 5392838 w 6518253"/>
              <a:gd name="connsiteY53" fmla="*/ 341434 h 3142845"/>
              <a:gd name="connsiteX54" fmla="*/ 5592130 w 6518253"/>
              <a:gd name="connsiteY54" fmla="*/ 306265 h 3142845"/>
              <a:gd name="connsiteX55" fmla="*/ 6049330 w 6518253"/>
              <a:gd name="connsiteY55" fmla="*/ 282819 h 3142845"/>
              <a:gd name="connsiteX56" fmla="*/ 6166561 w 6518253"/>
              <a:gd name="connsiteY56" fmla="*/ 259373 h 3142845"/>
              <a:gd name="connsiteX57" fmla="*/ 6260346 w 6518253"/>
              <a:gd name="connsiteY57" fmla="*/ 247649 h 3142845"/>
              <a:gd name="connsiteX58" fmla="*/ 6518253 w 6518253"/>
              <a:gd name="connsiteY58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075207 w 6518253"/>
              <a:gd name="connsiteY22" fmla="*/ 1126880 h 3142845"/>
              <a:gd name="connsiteX23" fmla="*/ 2415176 w 6518253"/>
              <a:gd name="connsiteY23" fmla="*/ 1208942 h 3142845"/>
              <a:gd name="connsiteX24" fmla="*/ 3024776 w 6518253"/>
              <a:gd name="connsiteY24" fmla="*/ 1185496 h 3142845"/>
              <a:gd name="connsiteX25" fmla="*/ 3200623 w 6518253"/>
              <a:gd name="connsiteY25" fmla="*/ 1091711 h 3142845"/>
              <a:gd name="connsiteX26" fmla="*/ 3306130 w 6518253"/>
              <a:gd name="connsiteY26" fmla="*/ 1056542 h 3142845"/>
              <a:gd name="connsiteX27" fmla="*/ 3458530 w 6518253"/>
              <a:gd name="connsiteY27" fmla="*/ 1068265 h 3142845"/>
              <a:gd name="connsiteX28" fmla="*/ 3575761 w 6518253"/>
              <a:gd name="connsiteY28" fmla="*/ 1126880 h 3142845"/>
              <a:gd name="connsiteX29" fmla="*/ 3657823 w 6518253"/>
              <a:gd name="connsiteY29" fmla="*/ 1150326 h 3142845"/>
              <a:gd name="connsiteX30" fmla="*/ 3798499 w 6518253"/>
              <a:gd name="connsiteY30" fmla="*/ 1208942 h 3142845"/>
              <a:gd name="connsiteX31" fmla="*/ 3857115 w 6518253"/>
              <a:gd name="connsiteY31" fmla="*/ 1232388 h 3142845"/>
              <a:gd name="connsiteX32" fmla="*/ 3904007 w 6518253"/>
              <a:gd name="connsiteY32" fmla="*/ 1255834 h 3142845"/>
              <a:gd name="connsiteX33" fmla="*/ 3974346 w 6518253"/>
              <a:gd name="connsiteY33" fmla="*/ 1267557 h 3142845"/>
              <a:gd name="connsiteX34" fmla="*/ 4009515 w 6518253"/>
              <a:gd name="connsiteY34" fmla="*/ 1279280 h 3142845"/>
              <a:gd name="connsiteX35" fmla="*/ 4150192 w 6518253"/>
              <a:gd name="connsiteY35" fmla="*/ 1267557 h 3142845"/>
              <a:gd name="connsiteX36" fmla="*/ 4197084 w 6518253"/>
              <a:gd name="connsiteY36" fmla="*/ 1232388 h 3142845"/>
              <a:gd name="connsiteX37" fmla="*/ 4290869 w 6518253"/>
              <a:gd name="connsiteY37" fmla="*/ 1115157 h 3142845"/>
              <a:gd name="connsiteX38" fmla="*/ 4326038 w 6518253"/>
              <a:gd name="connsiteY38" fmla="*/ 1079988 h 3142845"/>
              <a:gd name="connsiteX39" fmla="*/ 4337761 w 6518253"/>
              <a:gd name="connsiteY39" fmla="*/ 1033096 h 3142845"/>
              <a:gd name="connsiteX40" fmla="*/ 4478438 w 6518253"/>
              <a:gd name="connsiteY40" fmla="*/ 880696 h 3142845"/>
              <a:gd name="connsiteX41" fmla="*/ 4548776 w 6518253"/>
              <a:gd name="connsiteY41" fmla="*/ 845526 h 3142845"/>
              <a:gd name="connsiteX42" fmla="*/ 4583946 w 6518253"/>
              <a:gd name="connsiteY42" fmla="*/ 810357 h 3142845"/>
              <a:gd name="connsiteX43" fmla="*/ 4748069 w 6518253"/>
              <a:gd name="connsiteY43" fmla="*/ 728296 h 3142845"/>
              <a:gd name="connsiteX44" fmla="*/ 4806684 w 6518253"/>
              <a:gd name="connsiteY44" fmla="*/ 693126 h 3142845"/>
              <a:gd name="connsiteX45" fmla="*/ 4877023 w 6518253"/>
              <a:gd name="connsiteY45" fmla="*/ 657957 h 3142845"/>
              <a:gd name="connsiteX46" fmla="*/ 4935638 w 6518253"/>
              <a:gd name="connsiteY46" fmla="*/ 622788 h 3142845"/>
              <a:gd name="connsiteX47" fmla="*/ 5064592 w 6518253"/>
              <a:gd name="connsiteY47" fmla="*/ 529003 h 3142845"/>
              <a:gd name="connsiteX48" fmla="*/ 5099761 w 6518253"/>
              <a:gd name="connsiteY48" fmla="*/ 517280 h 3142845"/>
              <a:gd name="connsiteX49" fmla="*/ 5193546 w 6518253"/>
              <a:gd name="connsiteY49" fmla="*/ 446942 h 3142845"/>
              <a:gd name="connsiteX50" fmla="*/ 5275607 w 6518253"/>
              <a:gd name="connsiteY50" fmla="*/ 388326 h 3142845"/>
              <a:gd name="connsiteX51" fmla="*/ 5334223 w 6518253"/>
              <a:gd name="connsiteY51" fmla="*/ 353157 h 3142845"/>
              <a:gd name="connsiteX52" fmla="*/ 5392838 w 6518253"/>
              <a:gd name="connsiteY52" fmla="*/ 341434 h 3142845"/>
              <a:gd name="connsiteX53" fmla="*/ 5592130 w 6518253"/>
              <a:gd name="connsiteY53" fmla="*/ 306265 h 3142845"/>
              <a:gd name="connsiteX54" fmla="*/ 6049330 w 6518253"/>
              <a:gd name="connsiteY54" fmla="*/ 282819 h 3142845"/>
              <a:gd name="connsiteX55" fmla="*/ 6166561 w 6518253"/>
              <a:gd name="connsiteY55" fmla="*/ 259373 h 3142845"/>
              <a:gd name="connsiteX56" fmla="*/ 6260346 w 6518253"/>
              <a:gd name="connsiteY56" fmla="*/ 247649 h 3142845"/>
              <a:gd name="connsiteX57" fmla="*/ 6518253 w 6518253"/>
              <a:gd name="connsiteY57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075207 w 6518253"/>
              <a:gd name="connsiteY22" fmla="*/ 1126880 h 3142845"/>
              <a:gd name="connsiteX23" fmla="*/ 3024776 w 6518253"/>
              <a:gd name="connsiteY23" fmla="*/ 1185496 h 3142845"/>
              <a:gd name="connsiteX24" fmla="*/ 3200623 w 6518253"/>
              <a:gd name="connsiteY24" fmla="*/ 1091711 h 3142845"/>
              <a:gd name="connsiteX25" fmla="*/ 3306130 w 6518253"/>
              <a:gd name="connsiteY25" fmla="*/ 1056542 h 3142845"/>
              <a:gd name="connsiteX26" fmla="*/ 3458530 w 6518253"/>
              <a:gd name="connsiteY26" fmla="*/ 1068265 h 3142845"/>
              <a:gd name="connsiteX27" fmla="*/ 3575761 w 6518253"/>
              <a:gd name="connsiteY27" fmla="*/ 1126880 h 3142845"/>
              <a:gd name="connsiteX28" fmla="*/ 3657823 w 6518253"/>
              <a:gd name="connsiteY28" fmla="*/ 1150326 h 3142845"/>
              <a:gd name="connsiteX29" fmla="*/ 3798499 w 6518253"/>
              <a:gd name="connsiteY29" fmla="*/ 1208942 h 3142845"/>
              <a:gd name="connsiteX30" fmla="*/ 3857115 w 6518253"/>
              <a:gd name="connsiteY30" fmla="*/ 1232388 h 3142845"/>
              <a:gd name="connsiteX31" fmla="*/ 3904007 w 6518253"/>
              <a:gd name="connsiteY31" fmla="*/ 1255834 h 3142845"/>
              <a:gd name="connsiteX32" fmla="*/ 3974346 w 6518253"/>
              <a:gd name="connsiteY32" fmla="*/ 1267557 h 3142845"/>
              <a:gd name="connsiteX33" fmla="*/ 4009515 w 6518253"/>
              <a:gd name="connsiteY33" fmla="*/ 1279280 h 3142845"/>
              <a:gd name="connsiteX34" fmla="*/ 4150192 w 6518253"/>
              <a:gd name="connsiteY34" fmla="*/ 1267557 h 3142845"/>
              <a:gd name="connsiteX35" fmla="*/ 4197084 w 6518253"/>
              <a:gd name="connsiteY35" fmla="*/ 1232388 h 3142845"/>
              <a:gd name="connsiteX36" fmla="*/ 4290869 w 6518253"/>
              <a:gd name="connsiteY36" fmla="*/ 1115157 h 3142845"/>
              <a:gd name="connsiteX37" fmla="*/ 4326038 w 6518253"/>
              <a:gd name="connsiteY37" fmla="*/ 1079988 h 3142845"/>
              <a:gd name="connsiteX38" fmla="*/ 4337761 w 6518253"/>
              <a:gd name="connsiteY38" fmla="*/ 1033096 h 3142845"/>
              <a:gd name="connsiteX39" fmla="*/ 4478438 w 6518253"/>
              <a:gd name="connsiteY39" fmla="*/ 880696 h 3142845"/>
              <a:gd name="connsiteX40" fmla="*/ 4548776 w 6518253"/>
              <a:gd name="connsiteY40" fmla="*/ 845526 h 3142845"/>
              <a:gd name="connsiteX41" fmla="*/ 4583946 w 6518253"/>
              <a:gd name="connsiteY41" fmla="*/ 810357 h 3142845"/>
              <a:gd name="connsiteX42" fmla="*/ 4748069 w 6518253"/>
              <a:gd name="connsiteY42" fmla="*/ 728296 h 3142845"/>
              <a:gd name="connsiteX43" fmla="*/ 4806684 w 6518253"/>
              <a:gd name="connsiteY43" fmla="*/ 693126 h 3142845"/>
              <a:gd name="connsiteX44" fmla="*/ 4877023 w 6518253"/>
              <a:gd name="connsiteY44" fmla="*/ 657957 h 3142845"/>
              <a:gd name="connsiteX45" fmla="*/ 4935638 w 6518253"/>
              <a:gd name="connsiteY45" fmla="*/ 622788 h 3142845"/>
              <a:gd name="connsiteX46" fmla="*/ 5064592 w 6518253"/>
              <a:gd name="connsiteY46" fmla="*/ 529003 h 3142845"/>
              <a:gd name="connsiteX47" fmla="*/ 5099761 w 6518253"/>
              <a:gd name="connsiteY47" fmla="*/ 517280 h 3142845"/>
              <a:gd name="connsiteX48" fmla="*/ 5193546 w 6518253"/>
              <a:gd name="connsiteY48" fmla="*/ 446942 h 3142845"/>
              <a:gd name="connsiteX49" fmla="*/ 5275607 w 6518253"/>
              <a:gd name="connsiteY49" fmla="*/ 388326 h 3142845"/>
              <a:gd name="connsiteX50" fmla="*/ 5334223 w 6518253"/>
              <a:gd name="connsiteY50" fmla="*/ 353157 h 3142845"/>
              <a:gd name="connsiteX51" fmla="*/ 5392838 w 6518253"/>
              <a:gd name="connsiteY51" fmla="*/ 341434 h 3142845"/>
              <a:gd name="connsiteX52" fmla="*/ 5592130 w 6518253"/>
              <a:gd name="connsiteY52" fmla="*/ 306265 h 3142845"/>
              <a:gd name="connsiteX53" fmla="*/ 6049330 w 6518253"/>
              <a:gd name="connsiteY53" fmla="*/ 282819 h 3142845"/>
              <a:gd name="connsiteX54" fmla="*/ 6166561 w 6518253"/>
              <a:gd name="connsiteY54" fmla="*/ 259373 h 3142845"/>
              <a:gd name="connsiteX55" fmla="*/ 6260346 w 6518253"/>
              <a:gd name="connsiteY55" fmla="*/ 247649 h 3142845"/>
              <a:gd name="connsiteX56" fmla="*/ 6518253 w 6518253"/>
              <a:gd name="connsiteY56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024776 w 6518253"/>
              <a:gd name="connsiteY23" fmla="*/ 1185496 h 3142845"/>
              <a:gd name="connsiteX24" fmla="*/ 3200623 w 6518253"/>
              <a:gd name="connsiteY24" fmla="*/ 1091711 h 3142845"/>
              <a:gd name="connsiteX25" fmla="*/ 3306130 w 6518253"/>
              <a:gd name="connsiteY25" fmla="*/ 1056542 h 3142845"/>
              <a:gd name="connsiteX26" fmla="*/ 3458530 w 6518253"/>
              <a:gd name="connsiteY26" fmla="*/ 1068265 h 3142845"/>
              <a:gd name="connsiteX27" fmla="*/ 3575761 w 6518253"/>
              <a:gd name="connsiteY27" fmla="*/ 1126880 h 3142845"/>
              <a:gd name="connsiteX28" fmla="*/ 3657823 w 6518253"/>
              <a:gd name="connsiteY28" fmla="*/ 1150326 h 3142845"/>
              <a:gd name="connsiteX29" fmla="*/ 3798499 w 6518253"/>
              <a:gd name="connsiteY29" fmla="*/ 1208942 h 3142845"/>
              <a:gd name="connsiteX30" fmla="*/ 3857115 w 6518253"/>
              <a:gd name="connsiteY30" fmla="*/ 1232388 h 3142845"/>
              <a:gd name="connsiteX31" fmla="*/ 3904007 w 6518253"/>
              <a:gd name="connsiteY31" fmla="*/ 1255834 h 3142845"/>
              <a:gd name="connsiteX32" fmla="*/ 3974346 w 6518253"/>
              <a:gd name="connsiteY32" fmla="*/ 1267557 h 3142845"/>
              <a:gd name="connsiteX33" fmla="*/ 4009515 w 6518253"/>
              <a:gd name="connsiteY33" fmla="*/ 1279280 h 3142845"/>
              <a:gd name="connsiteX34" fmla="*/ 4150192 w 6518253"/>
              <a:gd name="connsiteY34" fmla="*/ 1267557 h 3142845"/>
              <a:gd name="connsiteX35" fmla="*/ 4197084 w 6518253"/>
              <a:gd name="connsiteY35" fmla="*/ 1232388 h 3142845"/>
              <a:gd name="connsiteX36" fmla="*/ 4290869 w 6518253"/>
              <a:gd name="connsiteY36" fmla="*/ 1115157 h 3142845"/>
              <a:gd name="connsiteX37" fmla="*/ 4326038 w 6518253"/>
              <a:gd name="connsiteY37" fmla="*/ 1079988 h 3142845"/>
              <a:gd name="connsiteX38" fmla="*/ 4337761 w 6518253"/>
              <a:gd name="connsiteY38" fmla="*/ 1033096 h 3142845"/>
              <a:gd name="connsiteX39" fmla="*/ 4478438 w 6518253"/>
              <a:gd name="connsiteY39" fmla="*/ 880696 h 3142845"/>
              <a:gd name="connsiteX40" fmla="*/ 4548776 w 6518253"/>
              <a:gd name="connsiteY40" fmla="*/ 845526 h 3142845"/>
              <a:gd name="connsiteX41" fmla="*/ 4583946 w 6518253"/>
              <a:gd name="connsiteY41" fmla="*/ 810357 h 3142845"/>
              <a:gd name="connsiteX42" fmla="*/ 4748069 w 6518253"/>
              <a:gd name="connsiteY42" fmla="*/ 728296 h 3142845"/>
              <a:gd name="connsiteX43" fmla="*/ 4806684 w 6518253"/>
              <a:gd name="connsiteY43" fmla="*/ 693126 h 3142845"/>
              <a:gd name="connsiteX44" fmla="*/ 4877023 w 6518253"/>
              <a:gd name="connsiteY44" fmla="*/ 657957 h 3142845"/>
              <a:gd name="connsiteX45" fmla="*/ 4935638 w 6518253"/>
              <a:gd name="connsiteY45" fmla="*/ 622788 h 3142845"/>
              <a:gd name="connsiteX46" fmla="*/ 5064592 w 6518253"/>
              <a:gd name="connsiteY46" fmla="*/ 529003 h 3142845"/>
              <a:gd name="connsiteX47" fmla="*/ 5099761 w 6518253"/>
              <a:gd name="connsiteY47" fmla="*/ 517280 h 3142845"/>
              <a:gd name="connsiteX48" fmla="*/ 5193546 w 6518253"/>
              <a:gd name="connsiteY48" fmla="*/ 446942 h 3142845"/>
              <a:gd name="connsiteX49" fmla="*/ 5275607 w 6518253"/>
              <a:gd name="connsiteY49" fmla="*/ 388326 h 3142845"/>
              <a:gd name="connsiteX50" fmla="*/ 5334223 w 6518253"/>
              <a:gd name="connsiteY50" fmla="*/ 353157 h 3142845"/>
              <a:gd name="connsiteX51" fmla="*/ 5392838 w 6518253"/>
              <a:gd name="connsiteY51" fmla="*/ 341434 h 3142845"/>
              <a:gd name="connsiteX52" fmla="*/ 5592130 w 6518253"/>
              <a:gd name="connsiteY52" fmla="*/ 306265 h 3142845"/>
              <a:gd name="connsiteX53" fmla="*/ 6049330 w 6518253"/>
              <a:gd name="connsiteY53" fmla="*/ 282819 h 3142845"/>
              <a:gd name="connsiteX54" fmla="*/ 6166561 w 6518253"/>
              <a:gd name="connsiteY54" fmla="*/ 259373 h 3142845"/>
              <a:gd name="connsiteX55" fmla="*/ 6260346 w 6518253"/>
              <a:gd name="connsiteY55" fmla="*/ 247649 h 3142845"/>
              <a:gd name="connsiteX56" fmla="*/ 6518253 w 6518253"/>
              <a:gd name="connsiteY56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200623 w 6518253"/>
              <a:gd name="connsiteY23" fmla="*/ 1091711 h 3142845"/>
              <a:gd name="connsiteX24" fmla="*/ 3306130 w 6518253"/>
              <a:gd name="connsiteY24" fmla="*/ 1056542 h 3142845"/>
              <a:gd name="connsiteX25" fmla="*/ 3458530 w 6518253"/>
              <a:gd name="connsiteY25" fmla="*/ 1068265 h 3142845"/>
              <a:gd name="connsiteX26" fmla="*/ 3575761 w 6518253"/>
              <a:gd name="connsiteY26" fmla="*/ 1126880 h 3142845"/>
              <a:gd name="connsiteX27" fmla="*/ 3657823 w 6518253"/>
              <a:gd name="connsiteY27" fmla="*/ 1150326 h 3142845"/>
              <a:gd name="connsiteX28" fmla="*/ 3798499 w 6518253"/>
              <a:gd name="connsiteY28" fmla="*/ 1208942 h 3142845"/>
              <a:gd name="connsiteX29" fmla="*/ 3857115 w 6518253"/>
              <a:gd name="connsiteY29" fmla="*/ 1232388 h 3142845"/>
              <a:gd name="connsiteX30" fmla="*/ 3904007 w 6518253"/>
              <a:gd name="connsiteY30" fmla="*/ 1255834 h 3142845"/>
              <a:gd name="connsiteX31" fmla="*/ 3974346 w 6518253"/>
              <a:gd name="connsiteY31" fmla="*/ 1267557 h 3142845"/>
              <a:gd name="connsiteX32" fmla="*/ 4009515 w 6518253"/>
              <a:gd name="connsiteY32" fmla="*/ 1279280 h 3142845"/>
              <a:gd name="connsiteX33" fmla="*/ 4150192 w 6518253"/>
              <a:gd name="connsiteY33" fmla="*/ 1267557 h 3142845"/>
              <a:gd name="connsiteX34" fmla="*/ 4197084 w 6518253"/>
              <a:gd name="connsiteY34" fmla="*/ 1232388 h 3142845"/>
              <a:gd name="connsiteX35" fmla="*/ 4290869 w 6518253"/>
              <a:gd name="connsiteY35" fmla="*/ 1115157 h 3142845"/>
              <a:gd name="connsiteX36" fmla="*/ 4326038 w 6518253"/>
              <a:gd name="connsiteY36" fmla="*/ 1079988 h 3142845"/>
              <a:gd name="connsiteX37" fmla="*/ 4337761 w 6518253"/>
              <a:gd name="connsiteY37" fmla="*/ 1033096 h 3142845"/>
              <a:gd name="connsiteX38" fmla="*/ 4478438 w 6518253"/>
              <a:gd name="connsiteY38" fmla="*/ 880696 h 3142845"/>
              <a:gd name="connsiteX39" fmla="*/ 4548776 w 6518253"/>
              <a:gd name="connsiteY39" fmla="*/ 845526 h 3142845"/>
              <a:gd name="connsiteX40" fmla="*/ 4583946 w 6518253"/>
              <a:gd name="connsiteY40" fmla="*/ 810357 h 3142845"/>
              <a:gd name="connsiteX41" fmla="*/ 4748069 w 6518253"/>
              <a:gd name="connsiteY41" fmla="*/ 728296 h 3142845"/>
              <a:gd name="connsiteX42" fmla="*/ 4806684 w 6518253"/>
              <a:gd name="connsiteY42" fmla="*/ 693126 h 3142845"/>
              <a:gd name="connsiteX43" fmla="*/ 4877023 w 6518253"/>
              <a:gd name="connsiteY43" fmla="*/ 657957 h 3142845"/>
              <a:gd name="connsiteX44" fmla="*/ 4935638 w 6518253"/>
              <a:gd name="connsiteY44" fmla="*/ 622788 h 3142845"/>
              <a:gd name="connsiteX45" fmla="*/ 5064592 w 6518253"/>
              <a:gd name="connsiteY45" fmla="*/ 529003 h 3142845"/>
              <a:gd name="connsiteX46" fmla="*/ 5099761 w 6518253"/>
              <a:gd name="connsiteY46" fmla="*/ 517280 h 3142845"/>
              <a:gd name="connsiteX47" fmla="*/ 5193546 w 6518253"/>
              <a:gd name="connsiteY47" fmla="*/ 446942 h 3142845"/>
              <a:gd name="connsiteX48" fmla="*/ 5275607 w 6518253"/>
              <a:gd name="connsiteY48" fmla="*/ 388326 h 3142845"/>
              <a:gd name="connsiteX49" fmla="*/ 5334223 w 6518253"/>
              <a:gd name="connsiteY49" fmla="*/ 353157 h 3142845"/>
              <a:gd name="connsiteX50" fmla="*/ 5392838 w 6518253"/>
              <a:gd name="connsiteY50" fmla="*/ 341434 h 3142845"/>
              <a:gd name="connsiteX51" fmla="*/ 5592130 w 6518253"/>
              <a:gd name="connsiteY51" fmla="*/ 306265 h 3142845"/>
              <a:gd name="connsiteX52" fmla="*/ 6049330 w 6518253"/>
              <a:gd name="connsiteY52" fmla="*/ 282819 h 3142845"/>
              <a:gd name="connsiteX53" fmla="*/ 6166561 w 6518253"/>
              <a:gd name="connsiteY53" fmla="*/ 259373 h 3142845"/>
              <a:gd name="connsiteX54" fmla="*/ 6260346 w 6518253"/>
              <a:gd name="connsiteY54" fmla="*/ 247649 h 3142845"/>
              <a:gd name="connsiteX55" fmla="*/ 6518253 w 6518253"/>
              <a:gd name="connsiteY55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200623 w 6518253"/>
              <a:gd name="connsiteY23" fmla="*/ 1091711 h 3142845"/>
              <a:gd name="connsiteX24" fmla="*/ 3458530 w 6518253"/>
              <a:gd name="connsiteY24" fmla="*/ 1068265 h 3142845"/>
              <a:gd name="connsiteX25" fmla="*/ 3575761 w 6518253"/>
              <a:gd name="connsiteY25" fmla="*/ 1126880 h 3142845"/>
              <a:gd name="connsiteX26" fmla="*/ 3657823 w 6518253"/>
              <a:gd name="connsiteY26" fmla="*/ 1150326 h 3142845"/>
              <a:gd name="connsiteX27" fmla="*/ 3798499 w 6518253"/>
              <a:gd name="connsiteY27" fmla="*/ 1208942 h 3142845"/>
              <a:gd name="connsiteX28" fmla="*/ 3857115 w 6518253"/>
              <a:gd name="connsiteY28" fmla="*/ 1232388 h 3142845"/>
              <a:gd name="connsiteX29" fmla="*/ 3904007 w 6518253"/>
              <a:gd name="connsiteY29" fmla="*/ 1255834 h 3142845"/>
              <a:gd name="connsiteX30" fmla="*/ 3974346 w 6518253"/>
              <a:gd name="connsiteY30" fmla="*/ 1267557 h 3142845"/>
              <a:gd name="connsiteX31" fmla="*/ 4009515 w 6518253"/>
              <a:gd name="connsiteY31" fmla="*/ 1279280 h 3142845"/>
              <a:gd name="connsiteX32" fmla="*/ 4150192 w 6518253"/>
              <a:gd name="connsiteY32" fmla="*/ 1267557 h 3142845"/>
              <a:gd name="connsiteX33" fmla="*/ 4197084 w 6518253"/>
              <a:gd name="connsiteY33" fmla="*/ 1232388 h 3142845"/>
              <a:gd name="connsiteX34" fmla="*/ 4290869 w 6518253"/>
              <a:gd name="connsiteY34" fmla="*/ 1115157 h 3142845"/>
              <a:gd name="connsiteX35" fmla="*/ 4326038 w 6518253"/>
              <a:gd name="connsiteY35" fmla="*/ 1079988 h 3142845"/>
              <a:gd name="connsiteX36" fmla="*/ 4337761 w 6518253"/>
              <a:gd name="connsiteY36" fmla="*/ 1033096 h 3142845"/>
              <a:gd name="connsiteX37" fmla="*/ 4478438 w 6518253"/>
              <a:gd name="connsiteY37" fmla="*/ 880696 h 3142845"/>
              <a:gd name="connsiteX38" fmla="*/ 4548776 w 6518253"/>
              <a:gd name="connsiteY38" fmla="*/ 845526 h 3142845"/>
              <a:gd name="connsiteX39" fmla="*/ 4583946 w 6518253"/>
              <a:gd name="connsiteY39" fmla="*/ 810357 h 3142845"/>
              <a:gd name="connsiteX40" fmla="*/ 4748069 w 6518253"/>
              <a:gd name="connsiteY40" fmla="*/ 728296 h 3142845"/>
              <a:gd name="connsiteX41" fmla="*/ 4806684 w 6518253"/>
              <a:gd name="connsiteY41" fmla="*/ 693126 h 3142845"/>
              <a:gd name="connsiteX42" fmla="*/ 4877023 w 6518253"/>
              <a:gd name="connsiteY42" fmla="*/ 657957 h 3142845"/>
              <a:gd name="connsiteX43" fmla="*/ 4935638 w 6518253"/>
              <a:gd name="connsiteY43" fmla="*/ 622788 h 3142845"/>
              <a:gd name="connsiteX44" fmla="*/ 5064592 w 6518253"/>
              <a:gd name="connsiteY44" fmla="*/ 529003 h 3142845"/>
              <a:gd name="connsiteX45" fmla="*/ 5099761 w 6518253"/>
              <a:gd name="connsiteY45" fmla="*/ 517280 h 3142845"/>
              <a:gd name="connsiteX46" fmla="*/ 5193546 w 6518253"/>
              <a:gd name="connsiteY46" fmla="*/ 446942 h 3142845"/>
              <a:gd name="connsiteX47" fmla="*/ 5275607 w 6518253"/>
              <a:gd name="connsiteY47" fmla="*/ 388326 h 3142845"/>
              <a:gd name="connsiteX48" fmla="*/ 5334223 w 6518253"/>
              <a:gd name="connsiteY48" fmla="*/ 353157 h 3142845"/>
              <a:gd name="connsiteX49" fmla="*/ 5392838 w 6518253"/>
              <a:gd name="connsiteY49" fmla="*/ 341434 h 3142845"/>
              <a:gd name="connsiteX50" fmla="*/ 5592130 w 6518253"/>
              <a:gd name="connsiteY50" fmla="*/ 306265 h 3142845"/>
              <a:gd name="connsiteX51" fmla="*/ 6049330 w 6518253"/>
              <a:gd name="connsiteY51" fmla="*/ 282819 h 3142845"/>
              <a:gd name="connsiteX52" fmla="*/ 6166561 w 6518253"/>
              <a:gd name="connsiteY52" fmla="*/ 259373 h 3142845"/>
              <a:gd name="connsiteX53" fmla="*/ 6260346 w 6518253"/>
              <a:gd name="connsiteY53" fmla="*/ 247649 h 3142845"/>
              <a:gd name="connsiteX54" fmla="*/ 6518253 w 6518253"/>
              <a:gd name="connsiteY54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575761 w 6518253"/>
              <a:gd name="connsiteY25" fmla="*/ 1126880 h 3142845"/>
              <a:gd name="connsiteX26" fmla="*/ 3657823 w 6518253"/>
              <a:gd name="connsiteY26" fmla="*/ 1150326 h 3142845"/>
              <a:gd name="connsiteX27" fmla="*/ 3798499 w 6518253"/>
              <a:gd name="connsiteY27" fmla="*/ 1208942 h 3142845"/>
              <a:gd name="connsiteX28" fmla="*/ 3857115 w 6518253"/>
              <a:gd name="connsiteY28" fmla="*/ 1232388 h 3142845"/>
              <a:gd name="connsiteX29" fmla="*/ 3904007 w 6518253"/>
              <a:gd name="connsiteY29" fmla="*/ 1255834 h 3142845"/>
              <a:gd name="connsiteX30" fmla="*/ 3974346 w 6518253"/>
              <a:gd name="connsiteY30" fmla="*/ 1267557 h 3142845"/>
              <a:gd name="connsiteX31" fmla="*/ 4009515 w 6518253"/>
              <a:gd name="connsiteY31" fmla="*/ 1279280 h 3142845"/>
              <a:gd name="connsiteX32" fmla="*/ 4150192 w 6518253"/>
              <a:gd name="connsiteY32" fmla="*/ 1267557 h 3142845"/>
              <a:gd name="connsiteX33" fmla="*/ 4197084 w 6518253"/>
              <a:gd name="connsiteY33" fmla="*/ 1232388 h 3142845"/>
              <a:gd name="connsiteX34" fmla="*/ 4290869 w 6518253"/>
              <a:gd name="connsiteY34" fmla="*/ 1115157 h 3142845"/>
              <a:gd name="connsiteX35" fmla="*/ 4326038 w 6518253"/>
              <a:gd name="connsiteY35" fmla="*/ 1079988 h 3142845"/>
              <a:gd name="connsiteX36" fmla="*/ 4337761 w 6518253"/>
              <a:gd name="connsiteY36" fmla="*/ 1033096 h 3142845"/>
              <a:gd name="connsiteX37" fmla="*/ 4478438 w 6518253"/>
              <a:gd name="connsiteY37" fmla="*/ 880696 h 3142845"/>
              <a:gd name="connsiteX38" fmla="*/ 4548776 w 6518253"/>
              <a:gd name="connsiteY38" fmla="*/ 845526 h 3142845"/>
              <a:gd name="connsiteX39" fmla="*/ 4583946 w 6518253"/>
              <a:gd name="connsiteY39" fmla="*/ 810357 h 3142845"/>
              <a:gd name="connsiteX40" fmla="*/ 4748069 w 6518253"/>
              <a:gd name="connsiteY40" fmla="*/ 728296 h 3142845"/>
              <a:gd name="connsiteX41" fmla="*/ 4806684 w 6518253"/>
              <a:gd name="connsiteY41" fmla="*/ 693126 h 3142845"/>
              <a:gd name="connsiteX42" fmla="*/ 4877023 w 6518253"/>
              <a:gd name="connsiteY42" fmla="*/ 657957 h 3142845"/>
              <a:gd name="connsiteX43" fmla="*/ 4935638 w 6518253"/>
              <a:gd name="connsiteY43" fmla="*/ 622788 h 3142845"/>
              <a:gd name="connsiteX44" fmla="*/ 5064592 w 6518253"/>
              <a:gd name="connsiteY44" fmla="*/ 529003 h 3142845"/>
              <a:gd name="connsiteX45" fmla="*/ 5099761 w 6518253"/>
              <a:gd name="connsiteY45" fmla="*/ 517280 h 3142845"/>
              <a:gd name="connsiteX46" fmla="*/ 5193546 w 6518253"/>
              <a:gd name="connsiteY46" fmla="*/ 446942 h 3142845"/>
              <a:gd name="connsiteX47" fmla="*/ 5275607 w 6518253"/>
              <a:gd name="connsiteY47" fmla="*/ 388326 h 3142845"/>
              <a:gd name="connsiteX48" fmla="*/ 5334223 w 6518253"/>
              <a:gd name="connsiteY48" fmla="*/ 353157 h 3142845"/>
              <a:gd name="connsiteX49" fmla="*/ 5392838 w 6518253"/>
              <a:gd name="connsiteY49" fmla="*/ 341434 h 3142845"/>
              <a:gd name="connsiteX50" fmla="*/ 5592130 w 6518253"/>
              <a:gd name="connsiteY50" fmla="*/ 306265 h 3142845"/>
              <a:gd name="connsiteX51" fmla="*/ 6049330 w 6518253"/>
              <a:gd name="connsiteY51" fmla="*/ 282819 h 3142845"/>
              <a:gd name="connsiteX52" fmla="*/ 6166561 w 6518253"/>
              <a:gd name="connsiteY52" fmla="*/ 259373 h 3142845"/>
              <a:gd name="connsiteX53" fmla="*/ 6260346 w 6518253"/>
              <a:gd name="connsiteY53" fmla="*/ 247649 h 3142845"/>
              <a:gd name="connsiteX54" fmla="*/ 6518253 w 6518253"/>
              <a:gd name="connsiteY54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657823 w 6518253"/>
              <a:gd name="connsiteY25" fmla="*/ 1150326 h 3142845"/>
              <a:gd name="connsiteX26" fmla="*/ 3798499 w 6518253"/>
              <a:gd name="connsiteY26" fmla="*/ 1208942 h 3142845"/>
              <a:gd name="connsiteX27" fmla="*/ 3857115 w 6518253"/>
              <a:gd name="connsiteY27" fmla="*/ 1232388 h 3142845"/>
              <a:gd name="connsiteX28" fmla="*/ 3904007 w 6518253"/>
              <a:gd name="connsiteY28" fmla="*/ 1255834 h 3142845"/>
              <a:gd name="connsiteX29" fmla="*/ 3974346 w 6518253"/>
              <a:gd name="connsiteY29" fmla="*/ 1267557 h 3142845"/>
              <a:gd name="connsiteX30" fmla="*/ 4009515 w 6518253"/>
              <a:gd name="connsiteY30" fmla="*/ 1279280 h 3142845"/>
              <a:gd name="connsiteX31" fmla="*/ 4150192 w 6518253"/>
              <a:gd name="connsiteY31" fmla="*/ 1267557 h 3142845"/>
              <a:gd name="connsiteX32" fmla="*/ 4197084 w 6518253"/>
              <a:gd name="connsiteY32" fmla="*/ 1232388 h 3142845"/>
              <a:gd name="connsiteX33" fmla="*/ 4290869 w 6518253"/>
              <a:gd name="connsiteY33" fmla="*/ 1115157 h 3142845"/>
              <a:gd name="connsiteX34" fmla="*/ 4326038 w 6518253"/>
              <a:gd name="connsiteY34" fmla="*/ 1079988 h 3142845"/>
              <a:gd name="connsiteX35" fmla="*/ 4337761 w 6518253"/>
              <a:gd name="connsiteY35" fmla="*/ 1033096 h 3142845"/>
              <a:gd name="connsiteX36" fmla="*/ 4478438 w 6518253"/>
              <a:gd name="connsiteY36" fmla="*/ 880696 h 3142845"/>
              <a:gd name="connsiteX37" fmla="*/ 4548776 w 6518253"/>
              <a:gd name="connsiteY37" fmla="*/ 845526 h 3142845"/>
              <a:gd name="connsiteX38" fmla="*/ 4583946 w 6518253"/>
              <a:gd name="connsiteY38" fmla="*/ 810357 h 3142845"/>
              <a:gd name="connsiteX39" fmla="*/ 4748069 w 6518253"/>
              <a:gd name="connsiteY39" fmla="*/ 728296 h 3142845"/>
              <a:gd name="connsiteX40" fmla="*/ 4806684 w 6518253"/>
              <a:gd name="connsiteY40" fmla="*/ 693126 h 3142845"/>
              <a:gd name="connsiteX41" fmla="*/ 4877023 w 6518253"/>
              <a:gd name="connsiteY41" fmla="*/ 657957 h 3142845"/>
              <a:gd name="connsiteX42" fmla="*/ 4935638 w 6518253"/>
              <a:gd name="connsiteY42" fmla="*/ 622788 h 3142845"/>
              <a:gd name="connsiteX43" fmla="*/ 5064592 w 6518253"/>
              <a:gd name="connsiteY43" fmla="*/ 529003 h 3142845"/>
              <a:gd name="connsiteX44" fmla="*/ 5099761 w 6518253"/>
              <a:gd name="connsiteY44" fmla="*/ 517280 h 3142845"/>
              <a:gd name="connsiteX45" fmla="*/ 5193546 w 6518253"/>
              <a:gd name="connsiteY45" fmla="*/ 446942 h 3142845"/>
              <a:gd name="connsiteX46" fmla="*/ 5275607 w 6518253"/>
              <a:gd name="connsiteY46" fmla="*/ 388326 h 3142845"/>
              <a:gd name="connsiteX47" fmla="*/ 5334223 w 6518253"/>
              <a:gd name="connsiteY47" fmla="*/ 353157 h 3142845"/>
              <a:gd name="connsiteX48" fmla="*/ 5392838 w 6518253"/>
              <a:gd name="connsiteY48" fmla="*/ 341434 h 3142845"/>
              <a:gd name="connsiteX49" fmla="*/ 5592130 w 6518253"/>
              <a:gd name="connsiteY49" fmla="*/ 306265 h 3142845"/>
              <a:gd name="connsiteX50" fmla="*/ 6049330 w 6518253"/>
              <a:gd name="connsiteY50" fmla="*/ 282819 h 3142845"/>
              <a:gd name="connsiteX51" fmla="*/ 6166561 w 6518253"/>
              <a:gd name="connsiteY51" fmla="*/ 259373 h 3142845"/>
              <a:gd name="connsiteX52" fmla="*/ 6260346 w 6518253"/>
              <a:gd name="connsiteY52" fmla="*/ 247649 h 3142845"/>
              <a:gd name="connsiteX53" fmla="*/ 6518253 w 6518253"/>
              <a:gd name="connsiteY53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798499 w 6518253"/>
              <a:gd name="connsiteY25" fmla="*/ 1208942 h 3142845"/>
              <a:gd name="connsiteX26" fmla="*/ 3857115 w 6518253"/>
              <a:gd name="connsiteY26" fmla="*/ 1232388 h 3142845"/>
              <a:gd name="connsiteX27" fmla="*/ 3904007 w 6518253"/>
              <a:gd name="connsiteY27" fmla="*/ 1255834 h 3142845"/>
              <a:gd name="connsiteX28" fmla="*/ 3974346 w 6518253"/>
              <a:gd name="connsiteY28" fmla="*/ 1267557 h 3142845"/>
              <a:gd name="connsiteX29" fmla="*/ 4009515 w 6518253"/>
              <a:gd name="connsiteY29" fmla="*/ 1279280 h 3142845"/>
              <a:gd name="connsiteX30" fmla="*/ 4150192 w 6518253"/>
              <a:gd name="connsiteY30" fmla="*/ 1267557 h 3142845"/>
              <a:gd name="connsiteX31" fmla="*/ 4197084 w 6518253"/>
              <a:gd name="connsiteY31" fmla="*/ 1232388 h 3142845"/>
              <a:gd name="connsiteX32" fmla="*/ 4290869 w 6518253"/>
              <a:gd name="connsiteY32" fmla="*/ 1115157 h 3142845"/>
              <a:gd name="connsiteX33" fmla="*/ 4326038 w 6518253"/>
              <a:gd name="connsiteY33" fmla="*/ 1079988 h 3142845"/>
              <a:gd name="connsiteX34" fmla="*/ 4337761 w 6518253"/>
              <a:gd name="connsiteY34" fmla="*/ 1033096 h 3142845"/>
              <a:gd name="connsiteX35" fmla="*/ 4478438 w 6518253"/>
              <a:gd name="connsiteY35" fmla="*/ 880696 h 3142845"/>
              <a:gd name="connsiteX36" fmla="*/ 4548776 w 6518253"/>
              <a:gd name="connsiteY36" fmla="*/ 845526 h 3142845"/>
              <a:gd name="connsiteX37" fmla="*/ 4583946 w 6518253"/>
              <a:gd name="connsiteY37" fmla="*/ 810357 h 3142845"/>
              <a:gd name="connsiteX38" fmla="*/ 4748069 w 6518253"/>
              <a:gd name="connsiteY38" fmla="*/ 728296 h 3142845"/>
              <a:gd name="connsiteX39" fmla="*/ 4806684 w 6518253"/>
              <a:gd name="connsiteY39" fmla="*/ 693126 h 3142845"/>
              <a:gd name="connsiteX40" fmla="*/ 4877023 w 6518253"/>
              <a:gd name="connsiteY40" fmla="*/ 657957 h 3142845"/>
              <a:gd name="connsiteX41" fmla="*/ 4935638 w 6518253"/>
              <a:gd name="connsiteY41" fmla="*/ 622788 h 3142845"/>
              <a:gd name="connsiteX42" fmla="*/ 5064592 w 6518253"/>
              <a:gd name="connsiteY42" fmla="*/ 529003 h 3142845"/>
              <a:gd name="connsiteX43" fmla="*/ 5099761 w 6518253"/>
              <a:gd name="connsiteY43" fmla="*/ 517280 h 3142845"/>
              <a:gd name="connsiteX44" fmla="*/ 5193546 w 6518253"/>
              <a:gd name="connsiteY44" fmla="*/ 446942 h 3142845"/>
              <a:gd name="connsiteX45" fmla="*/ 5275607 w 6518253"/>
              <a:gd name="connsiteY45" fmla="*/ 388326 h 3142845"/>
              <a:gd name="connsiteX46" fmla="*/ 5334223 w 6518253"/>
              <a:gd name="connsiteY46" fmla="*/ 353157 h 3142845"/>
              <a:gd name="connsiteX47" fmla="*/ 5392838 w 6518253"/>
              <a:gd name="connsiteY47" fmla="*/ 341434 h 3142845"/>
              <a:gd name="connsiteX48" fmla="*/ 5592130 w 6518253"/>
              <a:gd name="connsiteY48" fmla="*/ 306265 h 3142845"/>
              <a:gd name="connsiteX49" fmla="*/ 6049330 w 6518253"/>
              <a:gd name="connsiteY49" fmla="*/ 282819 h 3142845"/>
              <a:gd name="connsiteX50" fmla="*/ 6166561 w 6518253"/>
              <a:gd name="connsiteY50" fmla="*/ 259373 h 3142845"/>
              <a:gd name="connsiteX51" fmla="*/ 6260346 w 6518253"/>
              <a:gd name="connsiteY51" fmla="*/ 247649 h 3142845"/>
              <a:gd name="connsiteX52" fmla="*/ 6518253 w 6518253"/>
              <a:gd name="connsiteY52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857115 w 6518253"/>
              <a:gd name="connsiteY25" fmla="*/ 1232388 h 3142845"/>
              <a:gd name="connsiteX26" fmla="*/ 3904007 w 6518253"/>
              <a:gd name="connsiteY26" fmla="*/ 1255834 h 3142845"/>
              <a:gd name="connsiteX27" fmla="*/ 3974346 w 6518253"/>
              <a:gd name="connsiteY27" fmla="*/ 1267557 h 3142845"/>
              <a:gd name="connsiteX28" fmla="*/ 4009515 w 6518253"/>
              <a:gd name="connsiteY28" fmla="*/ 1279280 h 3142845"/>
              <a:gd name="connsiteX29" fmla="*/ 4150192 w 6518253"/>
              <a:gd name="connsiteY29" fmla="*/ 1267557 h 3142845"/>
              <a:gd name="connsiteX30" fmla="*/ 4197084 w 6518253"/>
              <a:gd name="connsiteY30" fmla="*/ 1232388 h 3142845"/>
              <a:gd name="connsiteX31" fmla="*/ 4290869 w 6518253"/>
              <a:gd name="connsiteY31" fmla="*/ 1115157 h 3142845"/>
              <a:gd name="connsiteX32" fmla="*/ 4326038 w 6518253"/>
              <a:gd name="connsiteY32" fmla="*/ 1079988 h 3142845"/>
              <a:gd name="connsiteX33" fmla="*/ 4337761 w 6518253"/>
              <a:gd name="connsiteY33" fmla="*/ 1033096 h 3142845"/>
              <a:gd name="connsiteX34" fmla="*/ 4478438 w 6518253"/>
              <a:gd name="connsiteY34" fmla="*/ 880696 h 3142845"/>
              <a:gd name="connsiteX35" fmla="*/ 4548776 w 6518253"/>
              <a:gd name="connsiteY35" fmla="*/ 845526 h 3142845"/>
              <a:gd name="connsiteX36" fmla="*/ 4583946 w 6518253"/>
              <a:gd name="connsiteY36" fmla="*/ 810357 h 3142845"/>
              <a:gd name="connsiteX37" fmla="*/ 4748069 w 6518253"/>
              <a:gd name="connsiteY37" fmla="*/ 728296 h 3142845"/>
              <a:gd name="connsiteX38" fmla="*/ 4806684 w 6518253"/>
              <a:gd name="connsiteY38" fmla="*/ 693126 h 3142845"/>
              <a:gd name="connsiteX39" fmla="*/ 4877023 w 6518253"/>
              <a:gd name="connsiteY39" fmla="*/ 657957 h 3142845"/>
              <a:gd name="connsiteX40" fmla="*/ 4935638 w 6518253"/>
              <a:gd name="connsiteY40" fmla="*/ 622788 h 3142845"/>
              <a:gd name="connsiteX41" fmla="*/ 5064592 w 6518253"/>
              <a:gd name="connsiteY41" fmla="*/ 529003 h 3142845"/>
              <a:gd name="connsiteX42" fmla="*/ 5099761 w 6518253"/>
              <a:gd name="connsiteY42" fmla="*/ 517280 h 3142845"/>
              <a:gd name="connsiteX43" fmla="*/ 5193546 w 6518253"/>
              <a:gd name="connsiteY43" fmla="*/ 446942 h 3142845"/>
              <a:gd name="connsiteX44" fmla="*/ 5275607 w 6518253"/>
              <a:gd name="connsiteY44" fmla="*/ 388326 h 3142845"/>
              <a:gd name="connsiteX45" fmla="*/ 5334223 w 6518253"/>
              <a:gd name="connsiteY45" fmla="*/ 353157 h 3142845"/>
              <a:gd name="connsiteX46" fmla="*/ 5392838 w 6518253"/>
              <a:gd name="connsiteY46" fmla="*/ 341434 h 3142845"/>
              <a:gd name="connsiteX47" fmla="*/ 5592130 w 6518253"/>
              <a:gd name="connsiteY47" fmla="*/ 306265 h 3142845"/>
              <a:gd name="connsiteX48" fmla="*/ 6049330 w 6518253"/>
              <a:gd name="connsiteY48" fmla="*/ 282819 h 3142845"/>
              <a:gd name="connsiteX49" fmla="*/ 6166561 w 6518253"/>
              <a:gd name="connsiteY49" fmla="*/ 259373 h 3142845"/>
              <a:gd name="connsiteX50" fmla="*/ 6260346 w 6518253"/>
              <a:gd name="connsiteY50" fmla="*/ 247649 h 3142845"/>
              <a:gd name="connsiteX51" fmla="*/ 6518253 w 6518253"/>
              <a:gd name="connsiteY51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813760 w 6518253"/>
              <a:gd name="connsiteY25" fmla="*/ 1173267 h 3142845"/>
              <a:gd name="connsiteX26" fmla="*/ 3904007 w 6518253"/>
              <a:gd name="connsiteY26" fmla="*/ 1255834 h 3142845"/>
              <a:gd name="connsiteX27" fmla="*/ 3974346 w 6518253"/>
              <a:gd name="connsiteY27" fmla="*/ 1267557 h 3142845"/>
              <a:gd name="connsiteX28" fmla="*/ 4009515 w 6518253"/>
              <a:gd name="connsiteY28" fmla="*/ 1279280 h 3142845"/>
              <a:gd name="connsiteX29" fmla="*/ 4150192 w 6518253"/>
              <a:gd name="connsiteY29" fmla="*/ 1267557 h 3142845"/>
              <a:gd name="connsiteX30" fmla="*/ 4197084 w 6518253"/>
              <a:gd name="connsiteY30" fmla="*/ 1232388 h 3142845"/>
              <a:gd name="connsiteX31" fmla="*/ 4290869 w 6518253"/>
              <a:gd name="connsiteY31" fmla="*/ 1115157 h 3142845"/>
              <a:gd name="connsiteX32" fmla="*/ 4326038 w 6518253"/>
              <a:gd name="connsiteY32" fmla="*/ 1079988 h 3142845"/>
              <a:gd name="connsiteX33" fmla="*/ 4337761 w 6518253"/>
              <a:gd name="connsiteY33" fmla="*/ 1033096 h 3142845"/>
              <a:gd name="connsiteX34" fmla="*/ 4478438 w 6518253"/>
              <a:gd name="connsiteY34" fmla="*/ 880696 h 3142845"/>
              <a:gd name="connsiteX35" fmla="*/ 4548776 w 6518253"/>
              <a:gd name="connsiteY35" fmla="*/ 845526 h 3142845"/>
              <a:gd name="connsiteX36" fmla="*/ 4583946 w 6518253"/>
              <a:gd name="connsiteY36" fmla="*/ 810357 h 3142845"/>
              <a:gd name="connsiteX37" fmla="*/ 4748069 w 6518253"/>
              <a:gd name="connsiteY37" fmla="*/ 728296 h 3142845"/>
              <a:gd name="connsiteX38" fmla="*/ 4806684 w 6518253"/>
              <a:gd name="connsiteY38" fmla="*/ 693126 h 3142845"/>
              <a:gd name="connsiteX39" fmla="*/ 4877023 w 6518253"/>
              <a:gd name="connsiteY39" fmla="*/ 657957 h 3142845"/>
              <a:gd name="connsiteX40" fmla="*/ 4935638 w 6518253"/>
              <a:gd name="connsiteY40" fmla="*/ 622788 h 3142845"/>
              <a:gd name="connsiteX41" fmla="*/ 5064592 w 6518253"/>
              <a:gd name="connsiteY41" fmla="*/ 529003 h 3142845"/>
              <a:gd name="connsiteX42" fmla="*/ 5099761 w 6518253"/>
              <a:gd name="connsiteY42" fmla="*/ 517280 h 3142845"/>
              <a:gd name="connsiteX43" fmla="*/ 5193546 w 6518253"/>
              <a:gd name="connsiteY43" fmla="*/ 446942 h 3142845"/>
              <a:gd name="connsiteX44" fmla="*/ 5275607 w 6518253"/>
              <a:gd name="connsiteY44" fmla="*/ 388326 h 3142845"/>
              <a:gd name="connsiteX45" fmla="*/ 5334223 w 6518253"/>
              <a:gd name="connsiteY45" fmla="*/ 353157 h 3142845"/>
              <a:gd name="connsiteX46" fmla="*/ 5392838 w 6518253"/>
              <a:gd name="connsiteY46" fmla="*/ 341434 h 3142845"/>
              <a:gd name="connsiteX47" fmla="*/ 5592130 w 6518253"/>
              <a:gd name="connsiteY47" fmla="*/ 306265 h 3142845"/>
              <a:gd name="connsiteX48" fmla="*/ 6049330 w 6518253"/>
              <a:gd name="connsiteY48" fmla="*/ 282819 h 3142845"/>
              <a:gd name="connsiteX49" fmla="*/ 6166561 w 6518253"/>
              <a:gd name="connsiteY49" fmla="*/ 259373 h 3142845"/>
              <a:gd name="connsiteX50" fmla="*/ 6260346 w 6518253"/>
              <a:gd name="connsiteY50" fmla="*/ 247649 h 3142845"/>
              <a:gd name="connsiteX51" fmla="*/ 6518253 w 6518253"/>
              <a:gd name="connsiteY51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458530 w 6518253"/>
              <a:gd name="connsiteY24" fmla="*/ 1068265 h 3142845"/>
              <a:gd name="connsiteX25" fmla="*/ 3813760 w 6518253"/>
              <a:gd name="connsiteY25" fmla="*/ 1173267 h 3142845"/>
              <a:gd name="connsiteX26" fmla="*/ 3974346 w 6518253"/>
              <a:gd name="connsiteY26" fmla="*/ 1267557 h 3142845"/>
              <a:gd name="connsiteX27" fmla="*/ 4009515 w 6518253"/>
              <a:gd name="connsiteY27" fmla="*/ 1279280 h 3142845"/>
              <a:gd name="connsiteX28" fmla="*/ 4150192 w 6518253"/>
              <a:gd name="connsiteY28" fmla="*/ 1267557 h 3142845"/>
              <a:gd name="connsiteX29" fmla="*/ 4197084 w 6518253"/>
              <a:gd name="connsiteY29" fmla="*/ 1232388 h 3142845"/>
              <a:gd name="connsiteX30" fmla="*/ 4290869 w 6518253"/>
              <a:gd name="connsiteY30" fmla="*/ 1115157 h 3142845"/>
              <a:gd name="connsiteX31" fmla="*/ 4326038 w 6518253"/>
              <a:gd name="connsiteY31" fmla="*/ 1079988 h 3142845"/>
              <a:gd name="connsiteX32" fmla="*/ 4337761 w 6518253"/>
              <a:gd name="connsiteY32" fmla="*/ 1033096 h 3142845"/>
              <a:gd name="connsiteX33" fmla="*/ 4478438 w 6518253"/>
              <a:gd name="connsiteY33" fmla="*/ 880696 h 3142845"/>
              <a:gd name="connsiteX34" fmla="*/ 4548776 w 6518253"/>
              <a:gd name="connsiteY34" fmla="*/ 845526 h 3142845"/>
              <a:gd name="connsiteX35" fmla="*/ 4583946 w 6518253"/>
              <a:gd name="connsiteY35" fmla="*/ 810357 h 3142845"/>
              <a:gd name="connsiteX36" fmla="*/ 4748069 w 6518253"/>
              <a:gd name="connsiteY36" fmla="*/ 728296 h 3142845"/>
              <a:gd name="connsiteX37" fmla="*/ 4806684 w 6518253"/>
              <a:gd name="connsiteY37" fmla="*/ 693126 h 3142845"/>
              <a:gd name="connsiteX38" fmla="*/ 4877023 w 6518253"/>
              <a:gd name="connsiteY38" fmla="*/ 657957 h 3142845"/>
              <a:gd name="connsiteX39" fmla="*/ 4935638 w 6518253"/>
              <a:gd name="connsiteY39" fmla="*/ 622788 h 3142845"/>
              <a:gd name="connsiteX40" fmla="*/ 5064592 w 6518253"/>
              <a:gd name="connsiteY40" fmla="*/ 529003 h 3142845"/>
              <a:gd name="connsiteX41" fmla="*/ 5099761 w 6518253"/>
              <a:gd name="connsiteY41" fmla="*/ 517280 h 3142845"/>
              <a:gd name="connsiteX42" fmla="*/ 5193546 w 6518253"/>
              <a:gd name="connsiteY42" fmla="*/ 446942 h 3142845"/>
              <a:gd name="connsiteX43" fmla="*/ 5275607 w 6518253"/>
              <a:gd name="connsiteY43" fmla="*/ 388326 h 3142845"/>
              <a:gd name="connsiteX44" fmla="*/ 5334223 w 6518253"/>
              <a:gd name="connsiteY44" fmla="*/ 353157 h 3142845"/>
              <a:gd name="connsiteX45" fmla="*/ 5392838 w 6518253"/>
              <a:gd name="connsiteY45" fmla="*/ 341434 h 3142845"/>
              <a:gd name="connsiteX46" fmla="*/ 5592130 w 6518253"/>
              <a:gd name="connsiteY46" fmla="*/ 306265 h 3142845"/>
              <a:gd name="connsiteX47" fmla="*/ 6049330 w 6518253"/>
              <a:gd name="connsiteY47" fmla="*/ 282819 h 3142845"/>
              <a:gd name="connsiteX48" fmla="*/ 6166561 w 6518253"/>
              <a:gd name="connsiteY48" fmla="*/ 259373 h 3142845"/>
              <a:gd name="connsiteX49" fmla="*/ 6260346 w 6518253"/>
              <a:gd name="connsiteY49" fmla="*/ 247649 h 3142845"/>
              <a:gd name="connsiteX50" fmla="*/ 6518253 w 6518253"/>
              <a:gd name="connsiteY50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3974346 w 6518253"/>
              <a:gd name="connsiteY25" fmla="*/ 1267557 h 3142845"/>
              <a:gd name="connsiteX26" fmla="*/ 4009515 w 6518253"/>
              <a:gd name="connsiteY26" fmla="*/ 1279280 h 3142845"/>
              <a:gd name="connsiteX27" fmla="*/ 4150192 w 6518253"/>
              <a:gd name="connsiteY27" fmla="*/ 1267557 h 3142845"/>
              <a:gd name="connsiteX28" fmla="*/ 4197084 w 6518253"/>
              <a:gd name="connsiteY28" fmla="*/ 1232388 h 3142845"/>
              <a:gd name="connsiteX29" fmla="*/ 4290869 w 6518253"/>
              <a:gd name="connsiteY29" fmla="*/ 1115157 h 3142845"/>
              <a:gd name="connsiteX30" fmla="*/ 4326038 w 6518253"/>
              <a:gd name="connsiteY30" fmla="*/ 1079988 h 3142845"/>
              <a:gd name="connsiteX31" fmla="*/ 4337761 w 6518253"/>
              <a:gd name="connsiteY31" fmla="*/ 1033096 h 3142845"/>
              <a:gd name="connsiteX32" fmla="*/ 4478438 w 6518253"/>
              <a:gd name="connsiteY32" fmla="*/ 880696 h 3142845"/>
              <a:gd name="connsiteX33" fmla="*/ 4548776 w 6518253"/>
              <a:gd name="connsiteY33" fmla="*/ 845526 h 3142845"/>
              <a:gd name="connsiteX34" fmla="*/ 4583946 w 6518253"/>
              <a:gd name="connsiteY34" fmla="*/ 810357 h 3142845"/>
              <a:gd name="connsiteX35" fmla="*/ 4748069 w 6518253"/>
              <a:gd name="connsiteY35" fmla="*/ 728296 h 3142845"/>
              <a:gd name="connsiteX36" fmla="*/ 4806684 w 6518253"/>
              <a:gd name="connsiteY36" fmla="*/ 693126 h 3142845"/>
              <a:gd name="connsiteX37" fmla="*/ 4877023 w 6518253"/>
              <a:gd name="connsiteY37" fmla="*/ 657957 h 3142845"/>
              <a:gd name="connsiteX38" fmla="*/ 4935638 w 6518253"/>
              <a:gd name="connsiteY38" fmla="*/ 622788 h 3142845"/>
              <a:gd name="connsiteX39" fmla="*/ 5064592 w 6518253"/>
              <a:gd name="connsiteY39" fmla="*/ 529003 h 3142845"/>
              <a:gd name="connsiteX40" fmla="*/ 5099761 w 6518253"/>
              <a:gd name="connsiteY40" fmla="*/ 517280 h 3142845"/>
              <a:gd name="connsiteX41" fmla="*/ 5193546 w 6518253"/>
              <a:gd name="connsiteY41" fmla="*/ 446942 h 3142845"/>
              <a:gd name="connsiteX42" fmla="*/ 5275607 w 6518253"/>
              <a:gd name="connsiteY42" fmla="*/ 388326 h 3142845"/>
              <a:gd name="connsiteX43" fmla="*/ 5334223 w 6518253"/>
              <a:gd name="connsiteY43" fmla="*/ 353157 h 3142845"/>
              <a:gd name="connsiteX44" fmla="*/ 5392838 w 6518253"/>
              <a:gd name="connsiteY44" fmla="*/ 341434 h 3142845"/>
              <a:gd name="connsiteX45" fmla="*/ 5592130 w 6518253"/>
              <a:gd name="connsiteY45" fmla="*/ 306265 h 3142845"/>
              <a:gd name="connsiteX46" fmla="*/ 6049330 w 6518253"/>
              <a:gd name="connsiteY46" fmla="*/ 282819 h 3142845"/>
              <a:gd name="connsiteX47" fmla="*/ 6166561 w 6518253"/>
              <a:gd name="connsiteY47" fmla="*/ 259373 h 3142845"/>
              <a:gd name="connsiteX48" fmla="*/ 6260346 w 6518253"/>
              <a:gd name="connsiteY48" fmla="*/ 247649 h 3142845"/>
              <a:gd name="connsiteX49" fmla="*/ 6518253 w 6518253"/>
              <a:gd name="connsiteY49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009515 w 6518253"/>
              <a:gd name="connsiteY25" fmla="*/ 1279280 h 3142845"/>
              <a:gd name="connsiteX26" fmla="*/ 4150192 w 6518253"/>
              <a:gd name="connsiteY26" fmla="*/ 1267557 h 3142845"/>
              <a:gd name="connsiteX27" fmla="*/ 4197084 w 6518253"/>
              <a:gd name="connsiteY27" fmla="*/ 1232388 h 3142845"/>
              <a:gd name="connsiteX28" fmla="*/ 4290869 w 6518253"/>
              <a:gd name="connsiteY28" fmla="*/ 1115157 h 3142845"/>
              <a:gd name="connsiteX29" fmla="*/ 4326038 w 6518253"/>
              <a:gd name="connsiteY29" fmla="*/ 1079988 h 3142845"/>
              <a:gd name="connsiteX30" fmla="*/ 4337761 w 6518253"/>
              <a:gd name="connsiteY30" fmla="*/ 1033096 h 3142845"/>
              <a:gd name="connsiteX31" fmla="*/ 4478438 w 6518253"/>
              <a:gd name="connsiteY31" fmla="*/ 880696 h 3142845"/>
              <a:gd name="connsiteX32" fmla="*/ 4548776 w 6518253"/>
              <a:gd name="connsiteY32" fmla="*/ 845526 h 3142845"/>
              <a:gd name="connsiteX33" fmla="*/ 4583946 w 6518253"/>
              <a:gd name="connsiteY33" fmla="*/ 810357 h 3142845"/>
              <a:gd name="connsiteX34" fmla="*/ 4748069 w 6518253"/>
              <a:gd name="connsiteY34" fmla="*/ 728296 h 3142845"/>
              <a:gd name="connsiteX35" fmla="*/ 4806684 w 6518253"/>
              <a:gd name="connsiteY35" fmla="*/ 693126 h 3142845"/>
              <a:gd name="connsiteX36" fmla="*/ 4877023 w 6518253"/>
              <a:gd name="connsiteY36" fmla="*/ 657957 h 3142845"/>
              <a:gd name="connsiteX37" fmla="*/ 4935638 w 6518253"/>
              <a:gd name="connsiteY37" fmla="*/ 622788 h 3142845"/>
              <a:gd name="connsiteX38" fmla="*/ 5064592 w 6518253"/>
              <a:gd name="connsiteY38" fmla="*/ 529003 h 3142845"/>
              <a:gd name="connsiteX39" fmla="*/ 5099761 w 6518253"/>
              <a:gd name="connsiteY39" fmla="*/ 517280 h 3142845"/>
              <a:gd name="connsiteX40" fmla="*/ 5193546 w 6518253"/>
              <a:gd name="connsiteY40" fmla="*/ 446942 h 3142845"/>
              <a:gd name="connsiteX41" fmla="*/ 5275607 w 6518253"/>
              <a:gd name="connsiteY41" fmla="*/ 388326 h 3142845"/>
              <a:gd name="connsiteX42" fmla="*/ 5334223 w 6518253"/>
              <a:gd name="connsiteY42" fmla="*/ 353157 h 3142845"/>
              <a:gd name="connsiteX43" fmla="*/ 5392838 w 6518253"/>
              <a:gd name="connsiteY43" fmla="*/ 341434 h 3142845"/>
              <a:gd name="connsiteX44" fmla="*/ 5592130 w 6518253"/>
              <a:gd name="connsiteY44" fmla="*/ 306265 h 3142845"/>
              <a:gd name="connsiteX45" fmla="*/ 6049330 w 6518253"/>
              <a:gd name="connsiteY45" fmla="*/ 282819 h 3142845"/>
              <a:gd name="connsiteX46" fmla="*/ 6166561 w 6518253"/>
              <a:gd name="connsiteY46" fmla="*/ 259373 h 3142845"/>
              <a:gd name="connsiteX47" fmla="*/ 6260346 w 6518253"/>
              <a:gd name="connsiteY47" fmla="*/ 247649 h 3142845"/>
              <a:gd name="connsiteX48" fmla="*/ 6518253 w 6518253"/>
              <a:gd name="connsiteY48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009515 w 6518253"/>
              <a:gd name="connsiteY25" fmla="*/ 1279280 h 3142845"/>
              <a:gd name="connsiteX26" fmla="*/ 4197084 w 6518253"/>
              <a:gd name="connsiteY26" fmla="*/ 1232388 h 3142845"/>
              <a:gd name="connsiteX27" fmla="*/ 4290869 w 6518253"/>
              <a:gd name="connsiteY27" fmla="*/ 1115157 h 3142845"/>
              <a:gd name="connsiteX28" fmla="*/ 4326038 w 6518253"/>
              <a:gd name="connsiteY28" fmla="*/ 1079988 h 3142845"/>
              <a:gd name="connsiteX29" fmla="*/ 4337761 w 6518253"/>
              <a:gd name="connsiteY29" fmla="*/ 1033096 h 3142845"/>
              <a:gd name="connsiteX30" fmla="*/ 4478438 w 6518253"/>
              <a:gd name="connsiteY30" fmla="*/ 880696 h 3142845"/>
              <a:gd name="connsiteX31" fmla="*/ 4548776 w 6518253"/>
              <a:gd name="connsiteY31" fmla="*/ 845526 h 3142845"/>
              <a:gd name="connsiteX32" fmla="*/ 4583946 w 6518253"/>
              <a:gd name="connsiteY32" fmla="*/ 810357 h 3142845"/>
              <a:gd name="connsiteX33" fmla="*/ 4748069 w 6518253"/>
              <a:gd name="connsiteY33" fmla="*/ 728296 h 3142845"/>
              <a:gd name="connsiteX34" fmla="*/ 4806684 w 6518253"/>
              <a:gd name="connsiteY34" fmla="*/ 693126 h 3142845"/>
              <a:gd name="connsiteX35" fmla="*/ 4877023 w 6518253"/>
              <a:gd name="connsiteY35" fmla="*/ 657957 h 3142845"/>
              <a:gd name="connsiteX36" fmla="*/ 4935638 w 6518253"/>
              <a:gd name="connsiteY36" fmla="*/ 622788 h 3142845"/>
              <a:gd name="connsiteX37" fmla="*/ 5064592 w 6518253"/>
              <a:gd name="connsiteY37" fmla="*/ 529003 h 3142845"/>
              <a:gd name="connsiteX38" fmla="*/ 5099761 w 6518253"/>
              <a:gd name="connsiteY38" fmla="*/ 517280 h 3142845"/>
              <a:gd name="connsiteX39" fmla="*/ 5193546 w 6518253"/>
              <a:gd name="connsiteY39" fmla="*/ 446942 h 3142845"/>
              <a:gd name="connsiteX40" fmla="*/ 5275607 w 6518253"/>
              <a:gd name="connsiteY40" fmla="*/ 388326 h 3142845"/>
              <a:gd name="connsiteX41" fmla="*/ 5334223 w 6518253"/>
              <a:gd name="connsiteY41" fmla="*/ 353157 h 3142845"/>
              <a:gd name="connsiteX42" fmla="*/ 5392838 w 6518253"/>
              <a:gd name="connsiteY42" fmla="*/ 341434 h 3142845"/>
              <a:gd name="connsiteX43" fmla="*/ 5592130 w 6518253"/>
              <a:gd name="connsiteY43" fmla="*/ 306265 h 3142845"/>
              <a:gd name="connsiteX44" fmla="*/ 6049330 w 6518253"/>
              <a:gd name="connsiteY44" fmla="*/ 282819 h 3142845"/>
              <a:gd name="connsiteX45" fmla="*/ 6166561 w 6518253"/>
              <a:gd name="connsiteY45" fmla="*/ 259373 h 3142845"/>
              <a:gd name="connsiteX46" fmla="*/ 6260346 w 6518253"/>
              <a:gd name="connsiteY46" fmla="*/ 247649 h 3142845"/>
              <a:gd name="connsiteX47" fmla="*/ 6518253 w 6518253"/>
              <a:gd name="connsiteY47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290869 w 6518253"/>
              <a:gd name="connsiteY26" fmla="*/ 1115157 h 3142845"/>
              <a:gd name="connsiteX27" fmla="*/ 4326038 w 6518253"/>
              <a:gd name="connsiteY27" fmla="*/ 1079988 h 3142845"/>
              <a:gd name="connsiteX28" fmla="*/ 4337761 w 6518253"/>
              <a:gd name="connsiteY28" fmla="*/ 1033096 h 3142845"/>
              <a:gd name="connsiteX29" fmla="*/ 4478438 w 6518253"/>
              <a:gd name="connsiteY29" fmla="*/ 880696 h 3142845"/>
              <a:gd name="connsiteX30" fmla="*/ 4548776 w 6518253"/>
              <a:gd name="connsiteY30" fmla="*/ 845526 h 3142845"/>
              <a:gd name="connsiteX31" fmla="*/ 4583946 w 6518253"/>
              <a:gd name="connsiteY31" fmla="*/ 810357 h 3142845"/>
              <a:gd name="connsiteX32" fmla="*/ 4748069 w 6518253"/>
              <a:gd name="connsiteY32" fmla="*/ 728296 h 3142845"/>
              <a:gd name="connsiteX33" fmla="*/ 4806684 w 6518253"/>
              <a:gd name="connsiteY33" fmla="*/ 693126 h 3142845"/>
              <a:gd name="connsiteX34" fmla="*/ 4877023 w 6518253"/>
              <a:gd name="connsiteY34" fmla="*/ 657957 h 3142845"/>
              <a:gd name="connsiteX35" fmla="*/ 4935638 w 6518253"/>
              <a:gd name="connsiteY35" fmla="*/ 622788 h 3142845"/>
              <a:gd name="connsiteX36" fmla="*/ 5064592 w 6518253"/>
              <a:gd name="connsiteY36" fmla="*/ 529003 h 3142845"/>
              <a:gd name="connsiteX37" fmla="*/ 5099761 w 6518253"/>
              <a:gd name="connsiteY37" fmla="*/ 517280 h 3142845"/>
              <a:gd name="connsiteX38" fmla="*/ 5193546 w 6518253"/>
              <a:gd name="connsiteY38" fmla="*/ 446942 h 3142845"/>
              <a:gd name="connsiteX39" fmla="*/ 5275607 w 6518253"/>
              <a:gd name="connsiteY39" fmla="*/ 388326 h 3142845"/>
              <a:gd name="connsiteX40" fmla="*/ 5334223 w 6518253"/>
              <a:gd name="connsiteY40" fmla="*/ 353157 h 3142845"/>
              <a:gd name="connsiteX41" fmla="*/ 5392838 w 6518253"/>
              <a:gd name="connsiteY41" fmla="*/ 341434 h 3142845"/>
              <a:gd name="connsiteX42" fmla="*/ 5592130 w 6518253"/>
              <a:gd name="connsiteY42" fmla="*/ 306265 h 3142845"/>
              <a:gd name="connsiteX43" fmla="*/ 6049330 w 6518253"/>
              <a:gd name="connsiteY43" fmla="*/ 282819 h 3142845"/>
              <a:gd name="connsiteX44" fmla="*/ 6166561 w 6518253"/>
              <a:gd name="connsiteY44" fmla="*/ 259373 h 3142845"/>
              <a:gd name="connsiteX45" fmla="*/ 6260346 w 6518253"/>
              <a:gd name="connsiteY45" fmla="*/ 247649 h 3142845"/>
              <a:gd name="connsiteX46" fmla="*/ 6518253 w 6518253"/>
              <a:gd name="connsiteY46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326038 w 6518253"/>
              <a:gd name="connsiteY26" fmla="*/ 1079988 h 3142845"/>
              <a:gd name="connsiteX27" fmla="*/ 4337761 w 6518253"/>
              <a:gd name="connsiteY27" fmla="*/ 1033096 h 3142845"/>
              <a:gd name="connsiteX28" fmla="*/ 4478438 w 6518253"/>
              <a:gd name="connsiteY28" fmla="*/ 880696 h 3142845"/>
              <a:gd name="connsiteX29" fmla="*/ 4548776 w 6518253"/>
              <a:gd name="connsiteY29" fmla="*/ 845526 h 3142845"/>
              <a:gd name="connsiteX30" fmla="*/ 4583946 w 6518253"/>
              <a:gd name="connsiteY30" fmla="*/ 810357 h 3142845"/>
              <a:gd name="connsiteX31" fmla="*/ 4748069 w 6518253"/>
              <a:gd name="connsiteY31" fmla="*/ 728296 h 3142845"/>
              <a:gd name="connsiteX32" fmla="*/ 4806684 w 6518253"/>
              <a:gd name="connsiteY32" fmla="*/ 693126 h 3142845"/>
              <a:gd name="connsiteX33" fmla="*/ 4877023 w 6518253"/>
              <a:gd name="connsiteY33" fmla="*/ 657957 h 3142845"/>
              <a:gd name="connsiteX34" fmla="*/ 4935638 w 6518253"/>
              <a:gd name="connsiteY34" fmla="*/ 622788 h 3142845"/>
              <a:gd name="connsiteX35" fmla="*/ 5064592 w 6518253"/>
              <a:gd name="connsiteY35" fmla="*/ 529003 h 3142845"/>
              <a:gd name="connsiteX36" fmla="*/ 5099761 w 6518253"/>
              <a:gd name="connsiteY36" fmla="*/ 517280 h 3142845"/>
              <a:gd name="connsiteX37" fmla="*/ 5193546 w 6518253"/>
              <a:gd name="connsiteY37" fmla="*/ 446942 h 3142845"/>
              <a:gd name="connsiteX38" fmla="*/ 5275607 w 6518253"/>
              <a:gd name="connsiteY38" fmla="*/ 388326 h 3142845"/>
              <a:gd name="connsiteX39" fmla="*/ 5334223 w 6518253"/>
              <a:gd name="connsiteY39" fmla="*/ 353157 h 3142845"/>
              <a:gd name="connsiteX40" fmla="*/ 5392838 w 6518253"/>
              <a:gd name="connsiteY40" fmla="*/ 341434 h 3142845"/>
              <a:gd name="connsiteX41" fmla="*/ 5592130 w 6518253"/>
              <a:gd name="connsiteY41" fmla="*/ 306265 h 3142845"/>
              <a:gd name="connsiteX42" fmla="*/ 6049330 w 6518253"/>
              <a:gd name="connsiteY42" fmla="*/ 282819 h 3142845"/>
              <a:gd name="connsiteX43" fmla="*/ 6166561 w 6518253"/>
              <a:gd name="connsiteY43" fmla="*/ 259373 h 3142845"/>
              <a:gd name="connsiteX44" fmla="*/ 6260346 w 6518253"/>
              <a:gd name="connsiteY44" fmla="*/ 247649 h 3142845"/>
              <a:gd name="connsiteX45" fmla="*/ 6518253 w 6518253"/>
              <a:gd name="connsiteY45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326038 w 6518253"/>
              <a:gd name="connsiteY26" fmla="*/ 1079988 h 3142845"/>
              <a:gd name="connsiteX27" fmla="*/ 4478438 w 6518253"/>
              <a:gd name="connsiteY27" fmla="*/ 880696 h 3142845"/>
              <a:gd name="connsiteX28" fmla="*/ 4548776 w 6518253"/>
              <a:gd name="connsiteY28" fmla="*/ 845526 h 3142845"/>
              <a:gd name="connsiteX29" fmla="*/ 4583946 w 6518253"/>
              <a:gd name="connsiteY29" fmla="*/ 810357 h 3142845"/>
              <a:gd name="connsiteX30" fmla="*/ 4748069 w 6518253"/>
              <a:gd name="connsiteY30" fmla="*/ 728296 h 3142845"/>
              <a:gd name="connsiteX31" fmla="*/ 4806684 w 6518253"/>
              <a:gd name="connsiteY31" fmla="*/ 693126 h 3142845"/>
              <a:gd name="connsiteX32" fmla="*/ 4877023 w 6518253"/>
              <a:gd name="connsiteY32" fmla="*/ 657957 h 3142845"/>
              <a:gd name="connsiteX33" fmla="*/ 4935638 w 6518253"/>
              <a:gd name="connsiteY33" fmla="*/ 622788 h 3142845"/>
              <a:gd name="connsiteX34" fmla="*/ 5064592 w 6518253"/>
              <a:gd name="connsiteY34" fmla="*/ 529003 h 3142845"/>
              <a:gd name="connsiteX35" fmla="*/ 5099761 w 6518253"/>
              <a:gd name="connsiteY35" fmla="*/ 517280 h 3142845"/>
              <a:gd name="connsiteX36" fmla="*/ 5193546 w 6518253"/>
              <a:gd name="connsiteY36" fmla="*/ 446942 h 3142845"/>
              <a:gd name="connsiteX37" fmla="*/ 5275607 w 6518253"/>
              <a:gd name="connsiteY37" fmla="*/ 388326 h 3142845"/>
              <a:gd name="connsiteX38" fmla="*/ 5334223 w 6518253"/>
              <a:gd name="connsiteY38" fmla="*/ 353157 h 3142845"/>
              <a:gd name="connsiteX39" fmla="*/ 5392838 w 6518253"/>
              <a:gd name="connsiteY39" fmla="*/ 341434 h 3142845"/>
              <a:gd name="connsiteX40" fmla="*/ 5592130 w 6518253"/>
              <a:gd name="connsiteY40" fmla="*/ 306265 h 3142845"/>
              <a:gd name="connsiteX41" fmla="*/ 6049330 w 6518253"/>
              <a:gd name="connsiteY41" fmla="*/ 282819 h 3142845"/>
              <a:gd name="connsiteX42" fmla="*/ 6166561 w 6518253"/>
              <a:gd name="connsiteY42" fmla="*/ 259373 h 3142845"/>
              <a:gd name="connsiteX43" fmla="*/ 6260346 w 6518253"/>
              <a:gd name="connsiteY43" fmla="*/ 247649 h 3142845"/>
              <a:gd name="connsiteX44" fmla="*/ 6518253 w 6518253"/>
              <a:gd name="connsiteY44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548776 w 6518253"/>
              <a:gd name="connsiteY27" fmla="*/ 845526 h 3142845"/>
              <a:gd name="connsiteX28" fmla="*/ 4583946 w 6518253"/>
              <a:gd name="connsiteY28" fmla="*/ 810357 h 3142845"/>
              <a:gd name="connsiteX29" fmla="*/ 4748069 w 6518253"/>
              <a:gd name="connsiteY29" fmla="*/ 728296 h 3142845"/>
              <a:gd name="connsiteX30" fmla="*/ 4806684 w 6518253"/>
              <a:gd name="connsiteY30" fmla="*/ 693126 h 3142845"/>
              <a:gd name="connsiteX31" fmla="*/ 4877023 w 6518253"/>
              <a:gd name="connsiteY31" fmla="*/ 657957 h 3142845"/>
              <a:gd name="connsiteX32" fmla="*/ 4935638 w 6518253"/>
              <a:gd name="connsiteY32" fmla="*/ 622788 h 3142845"/>
              <a:gd name="connsiteX33" fmla="*/ 5064592 w 6518253"/>
              <a:gd name="connsiteY33" fmla="*/ 529003 h 3142845"/>
              <a:gd name="connsiteX34" fmla="*/ 5099761 w 6518253"/>
              <a:gd name="connsiteY34" fmla="*/ 517280 h 3142845"/>
              <a:gd name="connsiteX35" fmla="*/ 5193546 w 6518253"/>
              <a:gd name="connsiteY35" fmla="*/ 446942 h 3142845"/>
              <a:gd name="connsiteX36" fmla="*/ 5275607 w 6518253"/>
              <a:gd name="connsiteY36" fmla="*/ 388326 h 3142845"/>
              <a:gd name="connsiteX37" fmla="*/ 5334223 w 6518253"/>
              <a:gd name="connsiteY37" fmla="*/ 353157 h 3142845"/>
              <a:gd name="connsiteX38" fmla="*/ 5392838 w 6518253"/>
              <a:gd name="connsiteY38" fmla="*/ 341434 h 3142845"/>
              <a:gd name="connsiteX39" fmla="*/ 5592130 w 6518253"/>
              <a:gd name="connsiteY39" fmla="*/ 306265 h 3142845"/>
              <a:gd name="connsiteX40" fmla="*/ 6049330 w 6518253"/>
              <a:gd name="connsiteY40" fmla="*/ 282819 h 3142845"/>
              <a:gd name="connsiteX41" fmla="*/ 6166561 w 6518253"/>
              <a:gd name="connsiteY41" fmla="*/ 259373 h 3142845"/>
              <a:gd name="connsiteX42" fmla="*/ 6260346 w 6518253"/>
              <a:gd name="connsiteY42" fmla="*/ 247649 h 3142845"/>
              <a:gd name="connsiteX43" fmla="*/ 6518253 w 6518253"/>
              <a:gd name="connsiteY43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583946 w 6518253"/>
              <a:gd name="connsiteY27" fmla="*/ 810357 h 3142845"/>
              <a:gd name="connsiteX28" fmla="*/ 4748069 w 6518253"/>
              <a:gd name="connsiteY28" fmla="*/ 728296 h 3142845"/>
              <a:gd name="connsiteX29" fmla="*/ 4806684 w 6518253"/>
              <a:gd name="connsiteY29" fmla="*/ 693126 h 3142845"/>
              <a:gd name="connsiteX30" fmla="*/ 4877023 w 6518253"/>
              <a:gd name="connsiteY30" fmla="*/ 657957 h 3142845"/>
              <a:gd name="connsiteX31" fmla="*/ 4935638 w 6518253"/>
              <a:gd name="connsiteY31" fmla="*/ 622788 h 3142845"/>
              <a:gd name="connsiteX32" fmla="*/ 5064592 w 6518253"/>
              <a:gd name="connsiteY32" fmla="*/ 529003 h 3142845"/>
              <a:gd name="connsiteX33" fmla="*/ 5099761 w 6518253"/>
              <a:gd name="connsiteY33" fmla="*/ 517280 h 3142845"/>
              <a:gd name="connsiteX34" fmla="*/ 5193546 w 6518253"/>
              <a:gd name="connsiteY34" fmla="*/ 446942 h 3142845"/>
              <a:gd name="connsiteX35" fmla="*/ 5275607 w 6518253"/>
              <a:gd name="connsiteY35" fmla="*/ 388326 h 3142845"/>
              <a:gd name="connsiteX36" fmla="*/ 5334223 w 6518253"/>
              <a:gd name="connsiteY36" fmla="*/ 353157 h 3142845"/>
              <a:gd name="connsiteX37" fmla="*/ 5392838 w 6518253"/>
              <a:gd name="connsiteY37" fmla="*/ 341434 h 3142845"/>
              <a:gd name="connsiteX38" fmla="*/ 5592130 w 6518253"/>
              <a:gd name="connsiteY38" fmla="*/ 306265 h 3142845"/>
              <a:gd name="connsiteX39" fmla="*/ 6049330 w 6518253"/>
              <a:gd name="connsiteY39" fmla="*/ 282819 h 3142845"/>
              <a:gd name="connsiteX40" fmla="*/ 6166561 w 6518253"/>
              <a:gd name="connsiteY40" fmla="*/ 259373 h 3142845"/>
              <a:gd name="connsiteX41" fmla="*/ 6260346 w 6518253"/>
              <a:gd name="connsiteY41" fmla="*/ 247649 h 3142845"/>
              <a:gd name="connsiteX42" fmla="*/ 6518253 w 6518253"/>
              <a:gd name="connsiteY42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748069 w 6518253"/>
              <a:gd name="connsiteY28" fmla="*/ 728296 h 3142845"/>
              <a:gd name="connsiteX29" fmla="*/ 4806684 w 6518253"/>
              <a:gd name="connsiteY29" fmla="*/ 693126 h 3142845"/>
              <a:gd name="connsiteX30" fmla="*/ 4877023 w 6518253"/>
              <a:gd name="connsiteY30" fmla="*/ 657957 h 3142845"/>
              <a:gd name="connsiteX31" fmla="*/ 4935638 w 6518253"/>
              <a:gd name="connsiteY31" fmla="*/ 622788 h 3142845"/>
              <a:gd name="connsiteX32" fmla="*/ 5064592 w 6518253"/>
              <a:gd name="connsiteY32" fmla="*/ 529003 h 3142845"/>
              <a:gd name="connsiteX33" fmla="*/ 5099761 w 6518253"/>
              <a:gd name="connsiteY33" fmla="*/ 517280 h 3142845"/>
              <a:gd name="connsiteX34" fmla="*/ 5193546 w 6518253"/>
              <a:gd name="connsiteY34" fmla="*/ 446942 h 3142845"/>
              <a:gd name="connsiteX35" fmla="*/ 5275607 w 6518253"/>
              <a:gd name="connsiteY35" fmla="*/ 388326 h 3142845"/>
              <a:gd name="connsiteX36" fmla="*/ 5334223 w 6518253"/>
              <a:gd name="connsiteY36" fmla="*/ 353157 h 3142845"/>
              <a:gd name="connsiteX37" fmla="*/ 5392838 w 6518253"/>
              <a:gd name="connsiteY37" fmla="*/ 341434 h 3142845"/>
              <a:gd name="connsiteX38" fmla="*/ 5592130 w 6518253"/>
              <a:gd name="connsiteY38" fmla="*/ 306265 h 3142845"/>
              <a:gd name="connsiteX39" fmla="*/ 6049330 w 6518253"/>
              <a:gd name="connsiteY39" fmla="*/ 282819 h 3142845"/>
              <a:gd name="connsiteX40" fmla="*/ 6166561 w 6518253"/>
              <a:gd name="connsiteY40" fmla="*/ 259373 h 3142845"/>
              <a:gd name="connsiteX41" fmla="*/ 6260346 w 6518253"/>
              <a:gd name="connsiteY41" fmla="*/ 247649 h 3142845"/>
              <a:gd name="connsiteX42" fmla="*/ 6518253 w 6518253"/>
              <a:gd name="connsiteY42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806684 w 6518253"/>
              <a:gd name="connsiteY28" fmla="*/ 693126 h 3142845"/>
              <a:gd name="connsiteX29" fmla="*/ 4877023 w 6518253"/>
              <a:gd name="connsiteY29" fmla="*/ 657957 h 3142845"/>
              <a:gd name="connsiteX30" fmla="*/ 4935638 w 6518253"/>
              <a:gd name="connsiteY30" fmla="*/ 622788 h 3142845"/>
              <a:gd name="connsiteX31" fmla="*/ 5064592 w 6518253"/>
              <a:gd name="connsiteY31" fmla="*/ 529003 h 3142845"/>
              <a:gd name="connsiteX32" fmla="*/ 5099761 w 6518253"/>
              <a:gd name="connsiteY32" fmla="*/ 517280 h 3142845"/>
              <a:gd name="connsiteX33" fmla="*/ 5193546 w 6518253"/>
              <a:gd name="connsiteY33" fmla="*/ 446942 h 3142845"/>
              <a:gd name="connsiteX34" fmla="*/ 5275607 w 6518253"/>
              <a:gd name="connsiteY34" fmla="*/ 388326 h 3142845"/>
              <a:gd name="connsiteX35" fmla="*/ 5334223 w 6518253"/>
              <a:gd name="connsiteY35" fmla="*/ 353157 h 3142845"/>
              <a:gd name="connsiteX36" fmla="*/ 5392838 w 6518253"/>
              <a:gd name="connsiteY36" fmla="*/ 341434 h 3142845"/>
              <a:gd name="connsiteX37" fmla="*/ 5592130 w 6518253"/>
              <a:gd name="connsiteY37" fmla="*/ 306265 h 3142845"/>
              <a:gd name="connsiteX38" fmla="*/ 6049330 w 6518253"/>
              <a:gd name="connsiteY38" fmla="*/ 282819 h 3142845"/>
              <a:gd name="connsiteX39" fmla="*/ 6166561 w 6518253"/>
              <a:gd name="connsiteY39" fmla="*/ 259373 h 3142845"/>
              <a:gd name="connsiteX40" fmla="*/ 6260346 w 6518253"/>
              <a:gd name="connsiteY40" fmla="*/ 247649 h 3142845"/>
              <a:gd name="connsiteX41" fmla="*/ 6518253 w 6518253"/>
              <a:gd name="connsiteY41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877023 w 6518253"/>
              <a:gd name="connsiteY28" fmla="*/ 657957 h 3142845"/>
              <a:gd name="connsiteX29" fmla="*/ 4935638 w 6518253"/>
              <a:gd name="connsiteY29" fmla="*/ 622788 h 3142845"/>
              <a:gd name="connsiteX30" fmla="*/ 5064592 w 6518253"/>
              <a:gd name="connsiteY30" fmla="*/ 529003 h 3142845"/>
              <a:gd name="connsiteX31" fmla="*/ 5099761 w 6518253"/>
              <a:gd name="connsiteY31" fmla="*/ 517280 h 3142845"/>
              <a:gd name="connsiteX32" fmla="*/ 5193546 w 6518253"/>
              <a:gd name="connsiteY32" fmla="*/ 446942 h 3142845"/>
              <a:gd name="connsiteX33" fmla="*/ 5275607 w 6518253"/>
              <a:gd name="connsiteY33" fmla="*/ 388326 h 3142845"/>
              <a:gd name="connsiteX34" fmla="*/ 5334223 w 6518253"/>
              <a:gd name="connsiteY34" fmla="*/ 353157 h 3142845"/>
              <a:gd name="connsiteX35" fmla="*/ 5392838 w 6518253"/>
              <a:gd name="connsiteY35" fmla="*/ 341434 h 3142845"/>
              <a:gd name="connsiteX36" fmla="*/ 5592130 w 6518253"/>
              <a:gd name="connsiteY36" fmla="*/ 306265 h 3142845"/>
              <a:gd name="connsiteX37" fmla="*/ 6049330 w 6518253"/>
              <a:gd name="connsiteY37" fmla="*/ 282819 h 3142845"/>
              <a:gd name="connsiteX38" fmla="*/ 6166561 w 6518253"/>
              <a:gd name="connsiteY38" fmla="*/ 259373 h 3142845"/>
              <a:gd name="connsiteX39" fmla="*/ 6260346 w 6518253"/>
              <a:gd name="connsiteY39" fmla="*/ 247649 h 3142845"/>
              <a:gd name="connsiteX40" fmla="*/ 6518253 w 6518253"/>
              <a:gd name="connsiteY40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35638 w 6518253"/>
              <a:gd name="connsiteY28" fmla="*/ 622788 h 3142845"/>
              <a:gd name="connsiteX29" fmla="*/ 5064592 w 6518253"/>
              <a:gd name="connsiteY29" fmla="*/ 529003 h 3142845"/>
              <a:gd name="connsiteX30" fmla="*/ 5099761 w 6518253"/>
              <a:gd name="connsiteY30" fmla="*/ 517280 h 3142845"/>
              <a:gd name="connsiteX31" fmla="*/ 5193546 w 6518253"/>
              <a:gd name="connsiteY31" fmla="*/ 446942 h 3142845"/>
              <a:gd name="connsiteX32" fmla="*/ 5275607 w 6518253"/>
              <a:gd name="connsiteY32" fmla="*/ 388326 h 3142845"/>
              <a:gd name="connsiteX33" fmla="*/ 5334223 w 6518253"/>
              <a:gd name="connsiteY33" fmla="*/ 353157 h 3142845"/>
              <a:gd name="connsiteX34" fmla="*/ 5392838 w 6518253"/>
              <a:gd name="connsiteY34" fmla="*/ 341434 h 3142845"/>
              <a:gd name="connsiteX35" fmla="*/ 5592130 w 6518253"/>
              <a:gd name="connsiteY35" fmla="*/ 306265 h 3142845"/>
              <a:gd name="connsiteX36" fmla="*/ 6049330 w 6518253"/>
              <a:gd name="connsiteY36" fmla="*/ 282819 h 3142845"/>
              <a:gd name="connsiteX37" fmla="*/ 6166561 w 6518253"/>
              <a:gd name="connsiteY37" fmla="*/ 259373 h 3142845"/>
              <a:gd name="connsiteX38" fmla="*/ 6260346 w 6518253"/>
              <a:gd name="connsiteY38" fmla="*/ 247649 h 3142845"/>
              <a:gd name="connsiteX39" fmla="*/ 6518253 w 6518253"/>
              <a:gd name="connsiteY39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064592 w 6518253"/>
              <a:gd name="connsiteY29" fmla="*/ 529003 h 3142845"/>
              <a:gd name="connsiteX30" fmla="*/ 5099761 w 6518253"/>
              <a:gd name="connsiteY30" fmla="*/ 517280 h 3142845"/>
              <a:gd name="connsiteX31" fmla="*/ 5193546 w 6518253"/>
              <a:gd name="connsiteY31" fmla="*/ 446942 h 3142845"/>
              <a:gd name="connsiteX32" fmla="*/ 5275607 w 6518253"/>
              <a:gd name="connsiteY32" fmla="*/ 388326 h 3142845"/>
              <a:gd name="connsiteX33" fmla="*/ 5334223 w 6518253"/>
              <a:gd name="connsiteY33" fmla="*/ 353157 h 3142845"/>
              <a:gd name="connsiteX34" fmla="*/ 5392838 w 6518253"/>
              <a:gd name="connsiteY34" fmla="*/ 341434 h 3142845"/>
              <a:gd name="connsiteX35" fmla="*/ 5592130 w 6518253"/>
              <a:gd name="connsiteY35" fmla="*/ 306265 h 3142845"/>
              <a:gd name="connsiteX36" fmla="*/ 6049330 w 6518253"/>
              <a:gd name="connsiteY36" fmla="*/ 282819 h 3142845"/>
              <a:gd name="connsiteX37" fmla="*/ 6166561 w 6518253"/>
              <a:gd name="connsiteY37" fmla="*/ 259373 h 3142845"/>
              <a:gd name="connsiteX38" fmla="*/ 6260346 w 6518253"/>
              <a:gd name="connsiteY38" fmla="*/ 247649 h 3142845"/>
              <a:gd name="connsiteX39" fmla="*/ 6518253 w 6518253"/>
              <a:gd name="connsiteY39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099761 w 6518253"/>
              <a:gd name="connsiteY29" fmla="*/ 517280 h 3142845"/>
              <a:gd name="connsiteX30" fmla="*/ 5193546 w 6518253"/>
              <a:gd name="connsiteY30" fmla="*/ 446942 h 3142845"/>
              <a:gd name="connsiteX31" fmla="*/ 5275607 w 6518253"/>
              <a:gd name="connsiteY31" fmla="*/ 388326 h 3142845"/>
              <a:gd name="connsiteX32" fmla="*/ 5334223 w 6518253"/>
              <a:gd name="connsiteY32" fmla="*/ 353157 h 3142845"/>
              <a:gd name="connsiteX33" fmla="*/ 5392838 w 6518253"/>
              <a:gd name="connsiteY33" fmla="*/ 341434 h 3142845"/>
              <a:gd name="connsiteX34" fmla="*/ 5592130 w 6518253"/>
              <a:gd name="connsiteY34" fmla="*/ 306265 h 3142845"/>
              <a:gd name="connsiteX35" fmla="*/ 6049330 w 6518253"/>
              <a:gd name="connsiteY35" fmla="*/ 282819 h 3142845"/>
              <a:gd name="connsiteX36" fmla="*/ 6166561 w 6518253"/>
              <a:gd name="connsiteY36" fmla="*/ 259373 h 3142845"/>
              <a:gd name="connsiteX37" fmla="*/ 6260346 w 6518253"/>
              <a:gd name="connsiteY37" fmla="*/ 247649 h 3142845"/>
              <a:gd name="connsiteX38" fmla="*/ 6518253 w 6518253"/>
              <a:gd name="connsiteY38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193546 w 6518253"/>
              <a:gd name="connsiteY29" fmla="*/ 446942 h 3142845"/>
              <a:gd name="connsiteX30" fmla="*/ 5275607 w 6518253"/>
              <a:gd name="connsiteY30" fmla="*/ 388326 h 3142845"/>
              <a:gd name="connsiteX31" fmla="*/ 5334223 w 6518253"/>
              <a:gd name="connsiteY31" fmla="*/ 353157 h 3142845"/>
              <a:gd name="connsiteX32" fmla="*/ 5392838 w 6518253"/>
              <a:gd name="connsiteY32" fmla="*/ 341434 h 3142845"/>
              <a:gd name="connsiteX33" fmla="*/ 5592130 w 6518253"/>
              <a:gd name="connsiteY33" fmla="*/ 306265 h 3142845"/>
              <a:gd name="connsiteX34" fmla="*/ 6049330 w 6518253"/>
              <a:gd name="connsiteY34" fmla="*/ 282819 h 3142845"/>
              <a:gd name="connsiteX35" fmla="*/ 6166561 w 6518253"/>
              <a:gd name="connsiteY35" fmla="*/ 259373 h 3142845"/>
              <a:gd name="connsiteX36" fmla="*/ 6260346 w 6518253"/>
              <a:gd name="connsiteY36" fmla="*/ 247649 h 3142845"/>
              <a:gd name="connsiteX37" fmla="*/ 6518253 w 6518253"/>
              <a:gd name="connsiteY37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275607 w 6518253"/>
              <a:gd name="connsiteY29" fmla="*/ 388326 h 3142845"/>
              <a:gd name="connsiteX30" fmla="*/ 5334223 w 6518253"/>
              <a:gd name="connsiteY30" fmla="*/ 353157 h 3142845"/>
              <a:gd name="connsiteX31" fmla="*/ 5392838 w 6518253"/>
              <a:gd name="connsiteY31" fmla="*/ 341434 h 3142845"/>
              <a:gd name="connsiteX32" fmla="*/ 5592130 w 6518253"/>
              <a:gd name="connsiteY32" fmla="*/ 306265 h 3142845"/>
              <a:gd name="connsiteX33" fmla="*/ 6049330 w 6518253"/>
              <a:gd name="connsiteY33" fmla="*/ 282819 h 3142845"/>
              <a:gd name="connsiteX34" fmla="*/ 6166561 w 6518253"/>
              <a:gd name="connsiteY34" fmla="*/ 259373 h 3142845"/>
              <a:gd name="connsiteX35" fmla="*/ 6260346 w 6518253"/>
              <a:gd name="connsiteY35" fmla="*/ 247649 h 3142845"/>
              <a:gd name="connsiteX36" fmla="*/ 6518253 w 6518253"/>
              <a:gd name="connsiteY36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53157 h 3142845"/>
              <a:gd name="connsiteX30" fmla="*/ 5392838 w 6518253"/>
              <a:gd name="connsiteY30" fmla="*/ 341434 h 3142845"/>
              <a:gd name="connsiteX31" fmla="*/ 5592130 w 6518253"/>
              <a:gd name="connsiteY31" fmla="*/ 306265 h 3142845"/>
              <a:gd name="connsiteX32" fmla="*/ 6049330 w 6518253"/>
              <a:gd name="connsiteY32" fmla="*/ 282819 h 3142845"/>
              <a:gd name="connsiteX33" fmla="*/ 6166561 w 6518253"/>
              <a:gd name="connsiteY33" fmla="*/ 259373 h 3142845"/>
              <a:gd name="connsiteX34" fmla="*/ 6260346 w 6518253"/>
              <a:gd name="connsiteY34" fmla="*/ 247649 h 3142845"/>
              <a:gd name="connsiteX35" fmla="*/ 6518253 w 6518253"/>
              <a:gd name="connsiteY35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21626 h 3142845"/>
              <a:gd name="connsiteX30" fmla="*/ 5392838 w 6518253"/>
              <a:gd name="connsiteY30" fmla="*/ 341434 h 3142845"/>
              <a:gd name="connsiteX31" fmla="*/ 5592130 w 6518253"/>
              <a:gd name="connsiteY31" fmla="*/ 306265 h 3142845"/>
              <a:gd name="connsiteX32" fmla="*/ 6049330 w 6518253"/>
              <a:gd name="connsiteY32" fmla="*/ 282819 h 3142845"/>
              <a:gd name="connsiteX33" fmla="*/ 6166561 w 6518253"/>
              <a:gd name="connsiteY33" fmla="*/ 259373 h 3142845"/>
              <a:gd name="connsiteX34" fmla="*/ 6260346 w 6518253"/>
              <a:gd name="connsiteY34" fmla="*/ 247649 h 3142845"/>
              <a:gd name="connsiteX35" fmla="*/ 6518253 w 6518253"/>
              <a:gd name="connsiteY35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21626 h 3142845"/>
              <a:gd name="connsiteX30" fmla="*/ 5592130 w 6518253"/>
              <a:gd name="connsiteY30" fmla="*/ 306265 h 3142845"/>
              <a:gd name="connsiteX31" fmla="*/ 6049330 w 6518253"/>
              <a:gd name="connsiteY31" fmla="*/ 282819 h 3142845"/>
              <a:gd name="connsiteX32" fmla="*/ 6166561 w 6518253"/>
              <a:gd name="connsiteY32" fmla="*/ 259373 h 3142845"/>
              <a:gd name="connsiteX33" fmla="*/ 6260346 w 6518253"/>
              <a:gd name="connsiteY33" fmla="*/ 247649 h 3142845"/>
              <a:gd name="connsiteX34" fmla="*/ 6518253 w 6518253"/>
              <a:gd name="connsiteY34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21626 h 3142845"/>
              <a:gd name="connsiteX30" fmla="*/ 6049330 w 6518253"/>
              <a:gd name="connsiteY30" fmla="*/ 282819 h 3142845"/>
              <a:gd name="connsiteX31" fmla="*/ 6166561 w 6518253"/>
              <a:gd name="connsiteY31" fmla="*/ 259373 h 3142845"/>
              <a:gd name="connsiteX32" fmla="*/ 6260346 w 6518253"/>
              <a:gd name="connsiteY32" fmla="*/ 247649 h 3142845"/>
              <a:gd name="connsiteX33" fmla="*/ 6518253 w 6518253"/>
              <a:gd name="connsiteY33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21626 h 3142845"/>
              <a:gd name="connsiteX30" fmla="*/ 6049330 w 6518253"/>
              <a:gd name="connsiteY30" fmla="*/ 282819 h 3142845"/>
              <a:gd name="connsiteX31" fmla="*/ 6260346 w 6518253"/>
              <a:gd name="connsiteY31" fmla="*/ 247649 h 3142845"/>
              <a:gd name="connsiteX32" fmla="*/ 6518253 w 6518253"/>
              <a:gd name="connsiteY32" fmla="*/ 247649 h 3142845"/>
              <a:gd name="connsiteX0" fmla="*/ 1168386 w 6518253"/>
              <a:gd name="connsiteY0" fmla="*/ 3142845 h 3142845"/>
              <a:gd name="connsiteX1" fmla="*/ 1528770 w 6518253"/>
              <a:gd name="connsiteY1" fmla="*/ 3127585 h 3142845"/>
              <a:gd name="connsiteX2" fmla="*/ 1899361 w 6518253"/>
              <a:gd name="connsiteY2" fmla="*/ 3002573 h 3142845"/>
              <a:gd name="connsiteX3" fmla="*/ 2063484 w 6518253"/>
              <a:gd name="connsiteY3" fmla="*/ 2885342 h 3142845"/>
              <a:gd name="connsiteX4" fmla="*/ 2129478 w 6518253"/>
              <a:gd name="connsiteY4" fmla="*/ 2674225 h 3142845"/>
              <a:gd name="connsiteX5" fmla="*/ 2121796 w 6518253"/>
              <a:gd name="connsiteY5" fmla="*/ 2412680 h 3142845"/>
              <a:gd name="connsiteX6" fmla="*/ 1969699 w 6518253"/>
              <a:gd name="connsiteY6" fmla="*/ 2146788 h 3142845"/>
              <a:gd name="connsiteX7" fmla="*/ 1727356 w 6518253"/>
              <a:gd name="connsiteY7" fmla="*/ 1928395 h 3142845"/>
              <a:gd name="connsiteX8" fmla="*/ 1429124 w 6518253"/>
              <a:gd name="connsiteY8" fmla="*/ 1861897 h 3142845"/>
              <a:gd name="connsiteX9" fmla="*/ 1019625 w 6518253"/>
              <a:gd name="connsiteY9" fmla="*/ 1850780 h 3142845"/>
              <a:gd name="connsiteX10" fmla="*/ 469448 w 6518253"/>
              <a:gd name="connsiteY10" fmla="*/ 1679885 h 3142845"/>
              <a:gd name="connsiteX11" fmla="*/ 105327 w 6518253"/>
              <a:gd name="connsiteY11" fmla="*/ 1382666 h 3142845"/>
              <a:gd name="connsiteX12" fmla="*/ 223 w 6518253"/>
              <a:gd name="connsiteY12" fmla="*/ 822080 h 3142845"/>
              <a:gd name="connsiteX13" fmla="*/ 82588 w 6518253"/>
              <a:gd name="connsiteY13" fmla="*/ 364880 h 3142845"/>
              <a:gd name="connsiteX14" fmla="*/ 246407 w 6518253"/>
              <a:gd name="connsiteY14" fmla="*/ 153865 h 3142845"/>
              <a:gd name="connsiteX15" fmla="*/ 457423 w 6518253"/>
              <a:gd name="connsiteY15" fmla="*/ 36634 h 3142845"/>
              <a:gd name="connsiteX16" fmla="*/ 656715 w 6518253"/>
              <a:gd name="connsiteY16" fmla="*/ 1465 h 3142845"/>
              <a:gd name="connsiteX17" fmla="*/ 1113915 w 6518253"/>
              <a:gd name="connsiteY17" fmla="*/ 13188 h 3142845"/>
              <a:gd name="connsiteX18" fmla="*/ 1254592 w 6518253"/>
              <a:gd name="connsiteY18" fmla="*/ 71803 h 3142845"/>
              <a:gd name="connsiteX19" fmla="*/ 1535946 w 6518253"/>
              <a:gd name="connsiteY19" fmla="*/ 224203 h 3142845"/>
              <a:gd name="connsiteX20" fmla="*/ 1711792 w 6518253"/>
              <a:gd name="connsiteY20" fmla="*/ 435219 h 3142845"/>
              <a:gd name="connsiteX21" fmla="*/ 1887638 w 6518253"/>
              <a:gd name="connsiteY21" fmla="*/ 915865 h 3142845"/>
              <a:gd name="connsiteX22" fmla="*/ 2185566 w 6518253"/>
              <a:gd name="connsiteY22" fmla="*/ 1158411 h 3142845"/>
              <a:gd name="connsiteX23" fmla="*/ 3188799 w 6518253"/>
              <a:gd name="connsiteY23" fmla="*/ 1068063 h 3142845"/>
              <a:gd name="connsiteX24" fmla="*/ 3813760 w 6518253"/>
              <a:gd name="connsiteY24" fmla="*/ 1173267 h 3142845"/>
              <a:gd name="connsiteX25" fmla="*/ 4197084 w 6518253"/>
              <a:gd name="connsiteY25" fmla="*/ 1232388 h 3142845"/>
              <a:gd name="connsiteX26" fmla="*/ 4478438 w 6518253"/>
              <a:gd name="connsiteY26" fmla="*/ 880696 h 3142845"/>
              <a:gd name="connsiteX27" fmla="*/ 4627301 w 6518253"/>
              <a:gd name="connsiteY27" fmla="*/ 688174 h 3142845"/>
              <a:gd name="connsiteX28" fmla="*/ 4951403 w 6518253"/>
              <a:gd name="connsiteY28" fmla="*/ 473015 h 3142845"/>
              <a:gd name="connsiteX29" fmla="*/ 5334223 w 6518253"/>
              <a:gd name="connsiteY29" fmla="*/ 321626 h 3142845"/>
              <a:gd name="connsiteX30" fmla="*/ 6049330 w 6518253"/>
              <a:gd name="connsiteY30" fmla="*/ 282819 h 3142845"/>
              <a:gd name="connsiteX31" fmla="*/ 6518253 w 6518253"/>
              <a:gd name="connsiteY31" fmla="*/ 247649 h 31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18253" h="3142845">
                <a:moveTo>
                  <a:pt x="1168386" y="3142845"/>
                </a:moveTo>
                <a:cubicBezTo>
                  <a:pt x="1227865" y="3140487"/>
                  <a:pt x="1461649" y="3135333"/>
                  <a:pt x="1528770" y="3127585"/>
                </a:cubicBezTo>
                <a:cubicBezTo>
                  <a:pt x="1670306" y="3104206"/>
                  <a:pt x="1810242" y="3042947"/>
                  <a:pt x="1899361" y="3002573"/>
                </a:cubicBezTo>
                <a:cubicBezTo>
                  <a:pt x="1988480" y="2962199"/>
                  <a:pt x="2025131" y="2940067"/>
                  <a:pt x="2063484" y="2885342"/>
                </a:cubicBezTo>
                <a:cubicBezTo>
                  <a:pt x="2101837" y="2830617"/>
                  <a:pt x="2107986" y="2715256"/>
                  <a:pt x="2129478" y="2674225"/>
                </a:cubicBezTo>
                <a:cubicBezTo>
                  <a:pt x="2145109" y="2592164"/>
                  <a:pt x="2148426" y="2500586"/>
                  <a:pt x="2121796" y="2412680"/>
                </a:cubicBezTo>
                <a:cubicBezTo>
                  <a:pt x="2095166" y="2324774"/>
                  <a:pt x="2035439" y="2227502"/>
                  <a:pt x="1969699" y="2146788"/>
                </a:cubicBezTo>
                <a:cubicBezTo>
                  <a:pt x="1903959" y="2066074"/>
                  <a:pt x="1817452" y="1975877"/>
                  <a:pt x="1727356" y="1928395"/>
                </a:cubicBezTo>
                <a:cubicBezTo>
                  <a:pt x="1637260" y="1880913"/>
                  <a:pt x="1547079" y="1874833"/>
                  <a:pt x="1429124" y="1861897"/>
                </a:cubicBezTo>
                <a:cubicBezTo>
                  <a:pt x="1311169" y="1848961"/>
                  <a:pt x="1179571" y="1881115"/>
                  <a:pt x="1019625" y="1850780"/>
                </a:cubicBezTo>
                <a:cubicBezTo>
                  <a:pt x="859679" y="1820445"/>
                  <a:pt x="621831" y="1757904"/>
                  <a:pt x="469448" y="1679885"/>
                </a:cubicBezTo>
                <a:cubicBezTo>
                  <a:pt x="317065" y="1601866"/>
                  <a:pt x="183531" y="1525634"/>
                  <a:pt x="105327" y="1382666"/>
                </a:cubicBezTo>
                <a:cubicBezTo>
                  <a:pt x="27123" y="1239699"/>
                  <a:pt x="4013" y="991711"/>
                  <a:pt x="223" y="822080"/>
                </a:cubicBezTo>
                <a:cubicBezTo>
                  <a:pt x="-3567" y="652449"/>
                  <a:pt x="41557" y="476249"/>
                  <a:pt x="82588" y="364880"/>
                </a:cubicBezTo>
                <a:cubicBezTo>
                  <a:pt x="123619" y="253511"/>
                  <a:pt x="183935" y="208573"/>
                  <a:pt x="246407" y="153865"/>
                </a:cubicBezTo>
                <a:cubicBezTo>
                  <a:pt x="308880" y="99157"/>
                  <a:pt x="389039" y="62034"/>
                  <a:pt x="457423" y="36634"/>
                </a:cubicBezTo>
                <a:cubicBezTo>
                  <a:pt x="525807" y="11234"/>
                  <a:pt x="547300" y="5373"/>
                  <a:pt x="656715" y="1465"/>
                </a:cubicBezTo>
                <a:cubicBezTo>
                  <a:pt x="766130" y="-2443"/>
                  <a:pt x="1014269" y="1465"/>
                  <a:pt x="1113915" y="13188"/>
                </a:cubicBezTo>
                <a:cubicBezTo>
                  <a:pt x="1213561" y="24911"/>
                  <a:pt x="1201838" y="40542"/>
                  <a:pt x="1254592" y="71803"/>
                </a:cubicBezTo>
                <a:cubicBezTo>
                  <a:pt x="1324930" y="106972"/>
                  <a:pt x="1463654" y="179265"/>
                  <a:pt x="1535946" y="224203"/>
                </a:cubicBezTo>
                <a:cubicBezTo>
                  <a:pt x="1612146" y="284772"/>
                  <a:pt x="1653177" y="319942"/>
                  <a:pt x="1711792" y="435219"/>
                </a:cubicBezTo>
                <a:cubicBezTo>
                  <a:pt x="1770407" y="550496"/>
                  <a:pt x="1808676" y="795333"/>
                  <a:pt x="1887638" y="915865"/>
                </a:cubicBezTo>
                <a:cubicBezTo>
                  <a:pt x="1966600" y="1036397"/>
                  <a:pt x="1968706" y="1133045"/>
                  <a:pt x="2185566" y="1158411"/>
                </a:cubicBezTo>
                <a:cubicBezTo>
                  <a:pt x="2402426" y="1183777"/>
                  <a:pt x="2917433" y="1065587"/>
                  <a:pt x="3188799" y="1068063"/>
                </a:cubicBezTo>
                <a:cubicBezTo>
                  <a:pt x="3460165" y="1070539"/>
                  <a:pt x="3645713" y="1145880"/>
                  <a:pt x="3813760" y="1173267"/>
                </a:cubicBezTo>
                <a:cubicBezTo>
                  <a:pt x="3981807" y="1200654"/>
                  <a:pt x="4086304" y="1281150"/>
                  <a:pt x="4197084" y="1232388"/>
                </a:cubicBezTo>
                <a:cubicBezTo>
                  <a:pt x="4307864" y="1183626"/>
                  <a:pt x="4406735" y="971398"/>
                  <a:pt x="4478438" y="880696"/>
                </a:cubicBezTo>
                <a:cubicBezTo>
                  <a:pt x="4550141" y="789994"/>
                  <a:pt x="4548474" y="756121"/>
                  <a:pt x="4627301" y="688174"/>
                </a:cubicBezTo>
                <a:cubicBezTo>
                  <a:pt x="4706128" y="620227"/>
                  <a:pt x="4833583" y="534106"/>
                  <a:pt x="4951403" y="473015"/>
                </a:cubicBezTo>
                <a:cubicBezTo>
                  <a:pt x="5069223" y="411924"/>
                  <a:pt x="5151235" y="353325"/>
                  <a:pt x="5334223" y="321626"/>
                </a:cubicBezTo>
                <a:cubicBezTo>
                  <a:pt x="5517211" y="289927"/>
                  <a:pt x="5910607" y="293194"/>
                  <a:pt x="6049330" y="282819"/>
                </a:cubicBezTo>
                <a:cubicBezTo>
                  <a:pt x="6246668" y="270490"/>
                  <a:pt x="6420561" y="254976"/>
                  <a:pt x="6518253" y="247649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04674" y="4989095"/>
            <a:ext cx="1235242" cy="68981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98694" y="2944151"/>
            <a:ext cx="1371601" cy="7936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76337" y="3802595"/>
            <a:ext cx="1363579" cy="6858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37397" y="2944151"/>
            <a:ext cx="1235242" cy="67692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58267" y="2259912"/>
            <a:ext cx="1632625" cy="7936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 descr="Ảnh có chứa văn bản, búp bê&#10;&#10;Mô tả được tạo tự động">
            <a:extLst>
              <a:ext uri="{FF2B5EF4-FFF2-40B4-BE49-F238E27FC236}">
                <a16:creationId xmlns:a16="http://schemas.microsoft.com/office/drawing/2014/main" id="{2384737E-79FC-D10B-A43D-1A9082CF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09" y="4128373"/>
            <a:ext cx="3019271" cy="2758603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42EAE0E-3975-5387-C8C9-D74862A62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026" y="4807437"/>
            <a:ext cx="2647485" cy="2079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88DFDD-78B2-8C6E-D8F0-F62DB6E5258D}"/>
              </a:ext>
            </a:extLst>
          </p:cNvPr>
          <p:cNvSpPr txBox="1"/>
          <p:nvPr/>
        </p:nvSpPr>
        <p:spPr>
          <a:xfrm>
            <a:off x="-124609" y="1975894"/>
            <a:ext cx="1188038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867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867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867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rở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867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867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endParaRPr lang="en-US" sz="5867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-2.22222E-6 6.245E-1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0" y="-55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2099E-6 L 1.11111E-6 2.34568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40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7645-8B71-1944-E210-563ADD294EDB}"/>
              </a:ext>
            </a:extLst>
          </p:cNvPr>
          <p:cNvSpPr txBox="1"/>
          <p:nvPr/>
        </p:nvSpPr>
        <p:spPr>
          <a:xfrm>
            <a:off x="691661" y="208085"/>
            <a:ext cx="10808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</a:rPr>
              <a:t>3. </a:t>
            </a:r>
            <a:r>
              <a:rPr lang="en-US" sz="4400" b="1" dirty="0" err="1" smtClean="0">
                <a:solidFill>
                  <a:srgbClr val="002060"/>
                </a:solidFill>
              </a:rPr>
              <a:t>Nói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>1 – 2 </a:t>
            </a:r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từ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ngữ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tìm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được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trên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đường</a:t>
            </a:r>
            <a:r>
              <a:rPr lang="en-US" sz="4400" b="1" dirty="0">
                <a:solidFill>
                  <a:srgbClr val="002060"/>
                </a:solidFill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</a:rPr>
              <a:t>bài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tập</a:t>
            </a:r>
            <a:r>
              <a:rPr lang="en-US" sz="4400" b="1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92868" y="1777727"/>
            <a:ext cx="7205132" cy="42832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7645-8B71-1944-E210-563ADD294EDB}"/>
              </a:ext>
            </a:extLst>
          </p:cNvPr>
          <p:cNvSpPr txBox="1"/>
          <p:nvPr/>
        </p:nvSpPr>
        <p:spPr>
          <a:xfrm>
            <a:off x="691661" y="208085"/>
            <a:ext cx="10808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–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DA0342-CF90-5B4B-D5F5-99DB706B31C7}"/>
              </a:ext>
            </a:extLst>
          </p:cNvPr>
          <p:cNvGrpSpPr/>
          <p:nvPr/>
        </p:nvGrpSpPr>
        <p:grpSpPr>
          <a:xfrm>
            <a:off x="7972925" y="1654635"/>
            <a:ext cx="3791181" cy="4578879"/>
            <a:chOff x="8001897" y="2517912"/>
            <a:chExt cx="3807499" cy="40032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3CF473-F743-C036-D042-84F0CE4193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7EA3B4-5FF2-2895-EFF9-E30FBA4EF4B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8D31720-2B29-C93B-EB05-81675014F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D2CF4AF-5A2D-8CDA-7319-31CD17FF7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" name="Rounded Rectangle 3"/>
          <p:cNvSpPr/>
          <p:nvPr/>
        </p:nvSpPr>
        <p:spPr>
          <a:xfrm>
            <a:off x="520127" y="1739628"/>
            <a:ext cx="4019789" cy="42832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ũng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Quay phim Màn hình 4">
            <a:hlinkClick r:id="" action="ppaction://media"/>
            <a:extLst>
              <a:ext uri="{FF2B5EF4-FFF2-40B4-BE49-F238E27FC236}">
                <a16:creationId xmlns:a16="http://schemas.microsoft.com/office/drawing/2014/main" id="{DAE70EE4-47DB-A06B-46D2-E62048D91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3553" y="4865961"/>
            <a:ext cx="2856174" cy="1156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9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6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DC2568-CEFF-D556-A9EA-E5F1D6E034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A19FD-E6DF-CE70-FD99-4523127144FF}"/>
              </a:ext>
            </a:extLst>
          </p:cNvPr>
          <p:cNvSpPr/>
          <p:nvPr/>
        </p:nvSpPr>
        <p:spPr>
          <a:xfrm>
            <a:off x="263769" y="123092"/>
            <a:ext cx="11664462" cy="6611815"/>
          </a:xfrm>
          <a:prstGeom prst="roundRect">
            <a:avLst>
              <a:gd name="adj" fmla="val 10639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7645-8B71-1944-E210-563ADD294EDB}"/>
              </a:ext>
            </a:extLst>
          </p:cNvPr>
          <p:cNvSpPr txBox="1"/>
          <p:nvPr/>
        </p:nvSpPr>
        <p:spPr>
          <a:xfrm>
            <a:off x="691661" y="208085"/>
            <a:ext cx="10808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Nói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về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những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việc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em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để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phấn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đấu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trở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thành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dựa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gợi</a:t>
            </a:r>
            <a:r>
              <a:rPr lang="en-US" sz="4400" b="1" dirty="0">
                <a:solidFill>
                  <a:srgbClr val="FF0000"/>
                </a:solidFill>
              </a:rPr>
              <a:t> ý: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D50CA-F700-CC14-EB0F-F0F4FBF447A0}"/>
              </a:ext>
            </a:extLst>
          </p:cNvPr>
          <p:cNvGrpSpPr/>
          <p:nvPr/>
        </p:nvGrpSpPr>
        <p:grpSpPr>
          <a:xfrm>
            <a:off x="1143598" y="1654635"/>
            <a:ext cx="4684565" cy="1297779"/>
            <a:chOff x="6308591" y="1081302"/>
            <a:chExt cx="3723856" cy="10316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3BE76F-8805-AAF1-0D6E-7D89B851A060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A9D0D9-F2D4-CA29-D3C7-0E2746A9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278711-7146-4E32-CF31-43EEFE9ABD45}"/>
              </a:ext>
            </a:extLst>
          </p:cNvPr>
          <p:cNvGrpSpPr/>
          <p:nvPr/>
        </p:nvGrpSpPr>
        <p:grpSpPr>
          <a:xfrm>
            <a:off x="1139323" y="3426301"/>
            <a:ext cx="4684566" cy="1303176"/>
            <a:chOff x="6308591" y="2204685"/>
            <a:chExt cx="3723856" cy="10359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76F57D-1479-5863-7A6B-34EC9FAE0095}"/>
                </a:ext>
              </a:extLst>
            </p:cNvPr>
            <p:cNvSpPr/>
            <p:nvPr/>
          </p:nvSpPr>
          <p:spPr>
            <a:xfrm>
              <a:off x="6824407" y="2395884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2FC837-7261-CE9A-20AD-CE876F796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81506C-B178-F26A-AE1C-7DCDC17E93BE}"/>
              </a:ext>
            </a:extLst>
          </p:cNvPr>
          <p:cNvGrpSpPr/>
          <p:nvPr/>
        </p:nvGrpSpPr>
        <p:grpSpPr>
          <a:xfrm>
            <a:off x="1139323" y="5197969"/>
            <a:ext cx="4684567" cy="1297779"/>
            <a:chOff x="6256561" y="3853734"/>
            <a:chExt cx="3723858" cy="10316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079E2EA-CF2A-E405-A759-0910865CD5CF}"/>
                </a:ext>
              </a:extLst>
            </p:cNvPr>
            <p:cNvSpPr/>
            <p:nvPr/>
          </p:nvSpPr>
          <p:spPr>
            <a:xfrm>
              <a:off x="6824407" y="4007760"/>
              <a:ext cx="3156012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483D2B-F44F-4C85-D46D-BCBF04910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6D76F57D-1479-5863-7A6B-34EC9FAE0095}"/>
              </a:ext>
            </a:extLst>
          </p:cNvPr>
          <p:cNvSpPr/>
          <p:nvPr/>
        </p:nvSpPr>
        <p:spPr>
          <a:xfrm>
            <a:off x="2274332" y="5552556"/>
            <a:ext cx="3063437" cy="615006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trào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193BB5-4C7B-2389-EDEF-48A9ABCC68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5920" y="1647925"/>
            <a:ext cx="5538187" cy="2715528"/>
          </a:xfrm>
          <a:prstGeom prst="rect">
            <a:avLst/>
          </a:prstGeom>
        </p:spPr>
      </p:pic>
      <p:pic>
        <p:nvPicPr>
          <p:cNvPr id="27" name="Quay phim Màn hình 6">
            <a:hlinkClick r:id="" action="ppaction://media"/>
            <a:extLst>
              <a:ext uri="{FF2B5EF4-FFF2-40B4-BE49-F238E27FC236}">
                <a16:creationId xmlns:a16="http://schemas.microsoft.com/office/drawing/2014/main" id="{6F54B433-9D6B-46B1-27C7-8E9CBC59FD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27.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8018" y="4749952"/>
            <a:ext cx="3168849" cy="1283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616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84287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5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7"/>
                    </p:tgtEl>
                  </p:cMediaNode>
                </p:video>
              </p:childTnLst>
            </p:cTn>
          </p:par>
        </p:tnLst>
        <p:bldLst>
          <p:bldP spid="7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84287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5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7"/>
                    </p:tgtEl>
                  </p:cMediaNode>
                </p:video>
              </p:childTnLst>
            </p:cTn>
          </p:par>
        </p:tnLst>
        <p:bldLst>
          <p:bldP spid="7" grpId="0"/>
          <p:bldP spid="23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852</Words>
  <Application>Microsoft Office PowerPoint</Application>
  <PresentationFormat>Widescreen</PresentationFormat>
  <Paragraphs>143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SVN-Poky's</vt:lpstr>
      <vt:lpstr>Arial Rounded MT Bold</vt:lpstr>
      <vt:lpstr>汉仪乐喵体W</vt:lpstr>
      <vt:lpstr>SVN-Hole Hearted</vt:lpstr>
      <vt:lpstr>UTM Cookies</vt:lpstr>
      <vt:lpstr>Arial Unicode MS</vt:lpstr>
      <vt:lpstr>Calibri Light</vt:lpstr>
      <vt:lpstr>Times New Roman</vt:lpstr>
      <vt:lpstr>Broadway</vt:lpstr>
      <vt:lpstr>Wingdings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DELL</cp:lastModifiedBy>
  <cp:revision>78</cp:revision>
  <dcterms:created xsi:type="dcterms:W3CDTF">2022-08-02T02:41:45Z</dcterms:created>
  <dcterms:modified xsi:type="dcterms:W3CDTF">2023-06-06T08:23:30Z</dcterms:modified>
</cp:coreProperties>
</file>